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</p:sldMasterIdLst>
  <p:notesMasterIdLst>
    <p:notesMasterId r:id="rId30"/>
  </p:notesMasterIdLst>
  <p:sldIdLst>
    <p:sldId id="285" r:id="rId3"/>
    <p:sldId id="258" r:id="rId4"/>
    <p:sldId id="271" r:id="rId5"/>
    <p:sldId id="272" r:id="rId6"/>
    <p:sldId id="273" r:id="rId7"/>
    <p:sldId id="274" r:id="rId8"/>
    <p:sldId id="275" r:id="rId9"/>
    <p:sldId id="265" r:id="rId10"/>
    <p:sldId id="270" r:id="rId11"/>
    <p:sldId id="266" r:id="rId12"/>
    <p:sldId id="267" r:id="rId13"/>
    <p:sldId id="268" r:id="rId14"/>
    <p:sldId id="269" r:id="rId15"/>
    <p:sldId id="282" r:id="rId16"/>
    <p:sldId id="281" r:id="rId17"/>
    <p:sldId id="283" r:id="rId18"/>
    <p:sldId id="284" r:id="rId19"/>
    <p:sldId id="277" r:id="rId20"/>
    <p:sldId id="278" r:id="rId21"/>
    <p:sldId id="279" r:id="rId22"/>
    <p:sldId id="280" r:id="rId23"/>
    <p:sldId id="260" r:id="rId24"/>
    <p:sldId id="261" r:id="rId25"/>
    <p:sldId id="262" r:id="rId26"/>
    <p:sldId id="263" r:id="rId27"/>
    <p:sldId id="264" r:id="rId28"/>
    <p:sldId id="27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gif"/><Relationship Id="rId1" Type="http://schemas.openxmlformats.org/officeDocument/2006/relationships/image" Target="../media/image26.jp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gif"/><Relationship Id="rId1" Type="http://schemas.openxmlformats.org/officeDocument/2006/relationships/image" Target="../media/image26.jp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2F3E3C-1C66-489F-ABE1-A159E5107665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F4F5028-2959-478B-AF81-A764168EDDB0}">
      <dgm:prSet phldrT="[Text]"/>
      <dgm:spPr/>
      <dgm:t>
        <a:bodyPr/>
        <a:lstStyle/>
        <a:p>
          <a:endParaRPr lang="en-US"/>
        </a:p>
      </dgm:t>
    </dgm:pt>
    <dgm:pt modelId="{7969E933-B6A2-4BD9-8CBD-9CB5EE2EB7E4}" type="parTrans" cxnId="{302DBE67-0DE7-4E10-9D06-4AC6E108FBF4}">
      <dgm:prSet/>
      <dgm:spPr/>
      <dgm:t>
        <a:bodyPr/>
        <a:lstStyle/>
        <a:p>
          <a:endParaRPr lang="en-US"/>
        </a:p>
      </dgm:t>
    </dgm:pt>
    <dgm:pt modelId="{0307DDB7-FF39-4C8A-AFBE-56178AB3D05C}" type="sibTrans" cxnId="{302DBE67-0DE7-4E10-9D06-4AC6E108FBF4}">
      <dgm:prSet/>
      <dgm:spPr/>
      <dgm:t>
        <a:bodyPr/>
        <a:lstStyle/>
        <a:p>
          <a:endParaRPr lang="en-US"/>
        </a:p>
      </dgm:t>
    </dgm:pt>
    <dgm:pt modelId="{C7652A81-87A2-4C88-86A4-1FB9A5D7DE2D}">
      <dgm:prSet phldrT="[Text]"/>
      <dgm:spPr/>
      <dgm:t>
        <a:bodyPr/>
        <a:lstStyle/>
        <a:p>
          <a:r>
            <a:rPr lang="en-US" smtClean="0"/>
            <a:t>Phương pháp dạy học bộ môn</a:t>
          </a:r>
          <a:endParaRPr lang="en-US"/>
        </a:p>
      </dgm:t>
    </dgm:pt>
    <dgm:pt modelId="{1872FDD2-029C-4C43-B91A-2BD75A961E2C}" type="parTrans" cxnId="{0E6CDAD5-BDD2-4495-90D4-4E9B4C402DE7}">
      <dgm:prSet/>
      <dgm:spPr/>
      <dgm:t>
        <a:bodyPr/>
        <a:lstStyle/>
        <a:p>
          <a:endParaRPr lang="en-US"/>
        </a:p>
      </dgm:t>
    </dgm:pt>
    <dgm:pt modelId="{E0ABE76A-EF50-4F7A-9E60-C9591582B8B2}" type="sibTrans" cxnId="{0E6CDAD5-BDD2-4495-90D4-4E9B4C402DE7}">
      <dgm:prSet/>
      <dgm:spPr/>
      <dgm:t>
        <a:bodyPr/>
        <a:lstStyle/>
        <a:p>
          <a:endParaRPr lang="en-US"/>
        </a:p>
      </dgm:t>
    </dgm:pt>
    <dgm:pt modelId="{AFB624DC-AB2B-4281-B1D7-1BA7BA32BBE4}">
      <dgm:prSet phldrT="[Text]"/>
      <dgm:spPr/>
      <dgm:t>
        <a:bodyPr/>
        <a:lstStyle/>
        <a:p>
          <a:endParaRPr lang="en-US"/>
        </a:p>
      </dgm:t>
    </dgm:pt>
    <dgm:pt modelId="{FBC83A8D-7249-47AF-9B99-FB615235687D}" type="parTrans" cxnId="{836DDBC1-C1F0-414C-AF21-6A074E679684}">
      <dgm:prSet/>
      <dgm:spPr/>
      <dgm:t>
        <a:bodyPr/>
        <a:lstStyle/>
        <a:p>
          <a:endParaRPr lang="en-US"/>
        </a:p>
      </dgm:t>
    </dgm:pt>
    <dgm:pt modelId="{BA1AF6F6-C8A3-4B18-8C2C-0EF5A5BC738D}" type="sibTrans" cxnId="{836DDBC1-C1F0-414C-AF21-6A074E679684}">
      <dgm:prSet/>
      <dgm:spPr/>
      <dgm:t>
        <a:bodyPr/>
        <a:lstStyle/>
        <a:p>
          <a:endParaRPr lang="en-US"/>
        </a:p>
      </dgm:t>
    </dgm:pt>
    <dgm:pt modelId="{BF27E9F2-11E0-45B4-94AE-6FDBDA3F49AC}">
      <dgm:prSet phldrT="[Text]"/>
      <dgm:spPr/>
      <dgm:t>
        <a:bodyPr/>
        <a:lstStyle/>
        <a:p>
          <a:r>
            <a:rPr lang="en-US" smtClean="0"/>
            <a:t>Hình thức kiểm tra, đánh giá</a:t>
          </a:r>
          <a:endParaRPr lang="en-US"/>
        </a:p>
      </dgm:t>
    </dgm:pt>
    <dgm:pt modelId="{1C5F1226-41A8-4E06-A230-B38771D8D5C7}" type="parTrans" cxnId="{563B1A11-BE07-43C4-B5FD-89EB5C69A451}">
      <dgm:prSet/>
      <dgm:spPr/>
      <dgm:t>
        <a:bodyPr/>
        <a:lstStyle/>
        <a:p>
          <a:endParaRPr lang="en-US"/>
        </a:p>
      </dgm:t>
    </dgm:pt>
    <dgm:pt modelId="{D097226B-666D-4BBC-99FF-A79FDBE4A316}" type="sibTrans" cxnId="{563B1A11-BE07-43C4-B5FD-89EB5C69A451}">
      <dgm:prSet/>
      <dgm:spPr/>
      <dgm:t>
        <a:bodyPr/>
        <a:lstStyle/>
        <a:p>
          <a:endParaRPr lang="en-US"/>
        </a:p>
      </dgm:t>
    </dgm:pt>
    <dgm:pt modelId="{FA4E9CE5-5B40-4406-9F12-D704CEC47683}">
      <dgm:prSet phldrT="[Text]"/>
      <dgm:spPr/>
      <dgm:t>
        <a:bodyPr/>
        <a:lstStyle/>
        <a:p>
          <a:endParaRPr lang="en-US"/>
        </a:p>
      </dgm:t>
    </dgm:pt>
    <dgm:pt modelId="{152B4B9C-C4B7-446D-92AF-7D9A6BEA7F1E}" type="parTrans" cxnId="{89BB534F-B975-405E-B8BB-7025E4789C40}">
      <dgm:prSet/>
      <dgm:spPr/>
      <dgm:t>
        <a:bodyPr/>
        <a:lstStyle/>
        <a:p>
          <a:endParaRPr lang="en-US"/>
        </a:p>
      </dgm:t>
    </dgm:pt>
    <dgm:pt modelId="{194F559C-36EC-4750-AB60-41188B29148F}" type="sibTrans" cxnId="{89BB534F-B975-405E-B8BB-7025E4789C40}">
      <dgm:prSet/>
      <dgm:spPr/>
      <dgm:t>
        <a:bodyPr/>
        <a:lstStyle/>
        <a:p>
          <a:endParaRPr lang="en-US"/>
        </a:p>
      </dgm:t>
    </dgm:pt>
    <dgm:pt modelId="{182FD1B8-C554-4028-9EA8-C9CEA71E00CB}">
      <dgm:prSet phldrT="[Text]"/>
      <dgm:spPr/>
      <dgm:t>
        <a:bodyPr/>
        <a:lstStyle/>
        <a:p>
          <a:r>
            <a:rPr lang="en-US" smtClean="0"/>
            <a:t>Cha mẹ đồng hành cùng con</a:t>
          </a:r>
          <a:endParaRPr lang="en-US"/>
        </a:p>
      </dgm:t>
    </dgm:pt>
    <dgm:pt modelId="{DC6DE53C-0CEF-43EB-80FB-9E42FB94C5CE}" type="parTrans" cxnId="{142ADC7F-589F-4673-BA99-F7565C88D6E0}">
      <dgm:prSet/>
      <dgm:spPr/>
      <dgm:t>
        <a:bodyPr/>
        <a:lstStyle/>
        <a:p>
          <a:endParaRPr lang="en-US"/>
        </a:p>
      </dgm:t>
    </dgm:pt>
    <dgm:pt modelId="{15B31CE6-3F40-4EEC-8B92-82EA6BA92C4B}" type="sibTrans" cxnId="{142ADC7F-589F-4673-BA99-F7565C88D6E0}">
      <dgm:prSet/>
      <dgm:spPr/>
      <dgm:t>
        <a:bodyPr/>
        <a:lstStyle/>
        <a:p>
          <a:endParaRPr lang="en-US"/>
        </a:p>
      </dgm:t>
    </dgm:pt>
    <dgm:pt modelId="{F7626490-DCE6-41E4-97BD-F198890600C5}">
      <dgm:prSet phldrT="[Text]"/>
      <dgm:spPr/>
      <dgm:t>
        <a:bodyPr/>
        <a:lstStyle/>
        <a:p>
          <a:r>
            <a:rPr lang="en-US" smtClean="0"/>
            <a:t>Phương pháp học tập bộ môn</a:t>
          </a:r>
          <a:endParaRPr lang="en-US"/>
        </a:p>
      </dgm:t>
    </dgm:pt>
    <dgm:pt modelId="{DACED681-F5D4-4CEB-AD90-049354DA6AB0}" type="parTrans" cxnId="{D3E42CEE-E973-43EE-9DAD-9358DCFE7BBD}">
      <dgm:prSet/>
      <dgm:spPr/>
      <dgm:t>
        <a:bodyPr/>
        <a:lstStyle/>
        <a:p>
          <a:endParaRPr lang="en-US"/>
        </a:p>
      </dgm:t>
    </dgm:pt>
    <dgm:pt modelId="{0FB355E5-4BB4-4A70-8129-32BB59A84BFF}" type="sibTrans" cxnId="{D3E42CEE-E973-43EE-9DAD-9358DCFE7BBD}">
      <dgm:prSet/>
      <dgm:spPr/>
      <dgm:t>
        <a:bodyPr/>
        <a:lstStyle/>
        <a:p>
          <a:endParaRPr lang="en-US"/>
        </a:p>
      </dgm:t>
    </dgm:pt>
    <dgm:pt modelId="{B299BD19-776D-4FDE-ACC1-BB7C8DBBDFF8}">
      <dgm:prSet phldrT="[Text]"/>
      <dgm:spPr/>
      <dgm:t>
        <a:bodyPr/>
        <a:lstStyle/>
        <a:p>
          <a:endParaRPr lang="en-US"/>
        </a:p>
      </dgm:t>
    </dgm:pt>
    <dgm:pt modelId="{1A2F529C-CA74-4D80-8F29-019E8432DA15}" type="parTrans" cxnId="{FC6D6FA3-976B-47B1-890D-FC466A3AC056}">
      <dgm:prSet/>
      <dgm:spPr/>
      <dgm:t>
        <a:bodyPr/>
        <a:lstStyle/>
        <a:p>
          <a:endParaRPr lang="en-US"/>
        </a:p>
      </dgm:t>
    </dgm:pt>
    <dgm:pt modelId="{EA1FF59E-0235-4409-8AE0-3180EDF69826}" type="sibTrans" cxnId="{FC6D6FA3-976B-47B1-890D-FC466A3AC056}">
      <dgm:prSet/>
      <dgm:spPr/>
      <dgm:t>
        <a:bodyPr/>
        <a:lstStyle/>
        <a:p>
          <a:endParaRPr lang="en-US"/>
        </a:p>
      </dgm:t>
    </dgm:pt>
    <dgm:pt modelId="{DF193558-B40F-4269-AD8C-CE48BFCEB142}">
      <dgm:prSet phldrT="[Text]"/>
      <dgm:spPr/>
      <dgm:t>
        <a:bodyPr/>
        <a:lstStyle/>
        <a:p>
          <a:endParaRPr lang="en-US"/>
        </a:p>
      </dgm:t>
    </dgm:pt>
    <dgm:pt modelId="{1CBF94A8-A211-4EBF-9ECD-4640FAFC32EC}" type="parTrans" cxnId="{389AE1C3-F70F-47C9-A185-58168C8080A0}">
      <dgm:prSet/>
      <dgm:spPr/>
      <dgm:t>
        <a:bodyPr/>
        <a:lstStyle/>
        <a:p>
          <a:endParaRPr lang="en-US"/>
        </a:p>
      </dgm:t>
    </dgm:pt>
    <dgm:pt modelId="{0E2686FF-8509-4B66-B9B8-56EFE67CC173}" type="sibTrans" cxnId="{389AE1C3-F70F-47C9-A185-58168C8080A0}">
      <dgm:prSet/>
      <dgm:spPr/>
      <dgm:t>
        <a:bodyPr/>
        <a:lstStyle/>
        <a:p>
          <a:endParaRPr lang="en-US"/>
        </a:p>
      </dgm:t>
    </dgm:pt>
    <dgm:pt modelId="{F31A6A86-3859-47C0-B8EF-70B3AB79A50D}">
      <dgm:prSet phldrT="[Text]"/>
      <dgm:spPr/>
      <dgm:t>
        <a:bodyPr/>
        <a:lstStyle/>
        <a:p>
          <a:r>
            <a:rPr lang="en-US" smtClean="0"/>
            <a:t>Học sinh cần chuẩn bị gì?</a:t>
          </a:r>
          <a:endParaRPr lang="en-US"/>
        </a:p>
      </dgm:t>
    </dgm:pt>
    <dgm:pt modelId="{7DF3B4D5-9BC2-45C6-BF9A-2E5506614616}" type="parTrans" cxnId="{FA0C6DC4-72CD-4F45-B3B5-716D30E5FFC4}">
      <dgm:prSet/>
      <dgm:spPr/>
      <dgm:t>
        <a:bodyPr/>
        <a:lstStyle/>
        <a:p>
          <a:endParaRPr lang="en-US"/>
        </a:p>
      </dgm:t>
    </dgm:pt>
    <dgm:pt modelId="{9C31EA02-FD0B-4718-BA13-4CC52813E1D0}" type="sibTrans" cxnId="{FA0C6DC4-72CD-4F45-B3B5-716D30E5FFC4}">
      <dgm:prSet/>
      <dgm:spPr/>
      <dgm:t>
        <a:bodyPr/>
        <a:lstStyle/>
        <a:p>
          <a:endParaRPr lang="en-US"/>
        </a:p>
      </dgm:t>
    </dgm:pt>
    <dgm:pt modelId="{7B685BFE-6D2C-46B0-8A42-B047111923EE}" type="pres">
      <dgm:prSet presAssocID="{242F3E3C-1C66-489F-ABE1-A159E510766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0A2621-94F0-43FE-A99D-43468FF417C8}" type="pres">
      <dgm:prSet presAssocID="{4F4F5028-2959-478B-AF81-A764168EDDB0}" presName="composite" presStyleCnt="0"/>
      <dgm:spPr/>
    </dgm:pt>
    <dgm:pt modelId="{4D769823-0BE0-4C5B-AEF3-09A9333CD440}" type="pres">
      <dgm:prSet presAssocID="{4F4F5028-2959-478B-AF81-A764168EDDB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ACB9E-EF6A-45C2-B2D9-DA7C9715F9DE}" type="pres">
      <dgm:prSet presAssocID="{4F4F5028-2959-478B-AF81-A764168EDDB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1AA00-6F34-4BEE-8EE9-623EE5A951BA}" type="pres">
      <dgm:prSet presAssocID="{0307DDB7-FF39-4C8A-AFBE-56178AB3D05C}" presName="sp" presStyleCnt="0"/>
      <dgm:spPr/>
    </dgm:pt>
    <dgm:pt modelId="{F63B52BC-EC9A-4DEF-BF55-3D4C71E7B2B7}" type="pres">
      <dgm:prSet presAssocID="{AFB624DC-AB2B-4281-B1D7-1BA7BA32BBE4}" presName="composite" presStyleCnt="0"/>
      <dgm:spPr/>
    </dgm:pt>
    <dgm:pt modelId="{950F2BBB-7B9C-44A0-B922-A1915A0E6320}" type="pres">
      <dgm:prSet presAssocID="{AFB624DC-AB2B-4281-B1D7-1BA7BA32BBE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9AAD2-AD05-4289-8841-EE8278A73503}" type="pres">
      <dgm:prSet presAssocID="{AFB624DC-AB2B-4281-B1D7-1BA7BA32BBE4}" presName="descendantText" presStyleLbl="alignAcc1" presStyleIdx="1" presStyleCnt="5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C094D-711A-40D8-9A9B-6B1E1B479563}" type="pres">
      <dgm:prSet presAssocID="{BA1AF6F6-C8A3-4B18-8C2C-0EF5A5BC738D}" presName="sp" presStyleCnt="0"/>
      <dgm:spPr/>
    </dgm:pt>
    <dgm:pt modelId="{DF64596D-C74B-4FB8-A3A9-2AF36CFE8A8B}" type="pres">
      <dgm:prSet presAssocID="{DF193558-B40F-4269-AD8C-CE48BFCEB142}" presName="composite" presStyleCnt="0"/>
      <dgm:spPr/>
    </dgm:pt>
    <dgm:pt modelId="{9C20492B-F51E-47D7-9C1A-4D6DA0DA0149}" type="pres">
      <dgm:prSet presAssocID="{DF193558-B40F-4269-AD8C-CE48BFCEB14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41858-EBDC-4A97-8553-C5E149ED00BF}" type="pres">
      <dgm:prSet presAssocID="{DF193558-B40F-4269-AD8C-CE48BFCEB14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1B0FD-093B-4C0A-9306-F13601F8D2AB}" type="pres">
      <dgm:prSet presAssocID="{0E2686FF-8509-4B66-B9B8-56EFE67CC173}" presName="sp" presStyleCnt="0"/>
      <dgm:spPr/>
    </dgm:pt>
    <dgm:pt modelId="{5E04B295-4444-460F-9DF1-4BA0270D7DA3}" type="pres">
      <dgm:prSet presAssocID="{B299BD19-776D-4FDE-ACC1-BB7C8DBBDFF8}" presName="composite" presStyleCnt="0"/>
      <dgm:spPr/>
    </dgm:pt>
    <dgm:pt modelId="{05049966-35B0-4251-80E8-DF656475D881}" type="pres">
      <dgm:prSet presAssocID="{B299BD19-776D-4FDE-ACC1-BB7C8DBBDFF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47781-A2A4-4D49-B73D-8776D6F6970A}" type="pres">
      <dgm:prSet presAssocID="{B299BD19-776D-4FDE-ACC1-BB7C8DBBDFF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86BC1-83CA-4589-A5C2-6B7DA1E416C6}" type="pres">
      <dgm:prSet presAssocID="{EA1FF59E-0235-4409-8AE0-3180EDF69826}" presName="sp" presStyleCnt="0"/>
      <dgm:spPr/>
    </dgm:pt>
    <dgm:pt modelId="{6CA2F0AE-CD8A-4DD0-9B94-45395B5F2633}" type="pres">
      <dgm:prSet presAssocID="{FA4E9CE5-5B40-4406-9F12-D704CEC47683}" presName="composite" presStyleCnt="0"/>
      <dgm:spPr/>
    </dgm:pt>
    <dgm:pt modelId="{025E2766-31D2-40B1-AE30-438C27493056}" type="pres">
      <dgm:prSet presAssocID="{FA4E9CE5-5B40-4406-9F12-D704CEC47683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08017C-2DFB-456D-BC83-C14B91239749}" type="pres">
      <dgm:prSet presAssocID="{FA4E9CE5-5B40-4406-9F12-D704CEC47683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6DDBC1-C1F0-414C-AF21-6A074E679684}" srcId="{242F3E3C-1C66-489F-ABE1-A159E5107665}" destId="{AFB624DC-AB2B-4281-B1D7-1BA7BA32BBE4}" srcOrd="1" destOrd="0" parTransId="{FBC83A8D-7249-47AF-9B99-FB615235687D}" sibTransId="{BA1AF6F6-C8A3-4B18-8C2C-0EF5A5BC738D}"/>
    <dgm:cxn modelId="{FA0C6DC4-72CD-4F45-B3B5-716D30E5FFC4}" srcId="{DF193558-B40F-4269-AD8C-CE48BFCEB142}" destId="{F31A6A86-3859-47C0-B8EF-70B3AB79A50D}" srcOrd="0" destOrd="0" parTransId="{7DF3B4D5-9BC2-45C6-BF9A-2E5506614616}" sibTransId="{9C31EA02-FD0B-4718-BA13-4CC52813E1D0}"/>
    <dgm:cxn modelId="{7C313B3C-B0CC-4563-B288-C3FC8029CEC4}" type="presOf" srcId="{AFB624DC-AB2B-4281-B1D7-1BA7BA32BBE4}" destId="{950F2BBB-7B9C-44A0-B922-A1915A0E6320}" srcOrd="0" destOrd="0" presId="urn:microsoft.com/office/officeart/2005/8/layout/chevron2"/>
    <dgm:cxn modelId="{DF8FFF36-6674-46EC-A548-76661CD74A23}" type="presOf" srcId="{242F3E3C-1C66-489F-ABE1-A159E5107665}" destId="{7B685BFE-6D2C-46B0-8A42-B047111923EE}" srcOrd="0" destOrd="0" presId="urn:microsoft.com/office/officeart/2005/8/layout/chevron2"/>
    <dgm:cxn modelId="{E537C628-AB39-4A03-B2D6-16E51BF2582B}" type="presOf" srcId="{182FD1B8-C554-4028-9EA8-C9CEA71E00CB}" destId="{9508017C-2DFB-456D-BC83-C14B91239749}" srcOrd="0" destOrd="0" presId="urn:microsoft.com/office/officeart/2005/8/layout/chevron2"/>
    <dgm:cxn modelId="{0E6CDAD5-BDD2-4495-90D4-4E9B4C402DE7}" srcId="{4F4F5028-2959-478B-AF81-A764168EDDB0}" destId="{C7652A81-87A2-4C88-86A4-1FB9A5D7DE2D}" srcOrd="0" destOrd="0" parTransId="{1872FDD2-029C-4C43-B91A-2BD75A961E2C}" sibTransId="{E0ABE76A-EF50-4F7A-9E60-C9591582B8B2}"/>
    <dgm:cxn modelId="{17FDDF92-6254-4E00-A932-2C6132F78704}" type="presOf" srcId="{FA4E9CE5-5B40-4406-9F12-D704CEC47683}" destId="{025E2766-31D2-40B1-AE30-438C27493056}" srcOrd="0" destOrd="0" presId="urn:microsoft.com/office/officeart/2005/8/layout/chevron2"/>
    <dgm:cxn modelId="{A38F9EFA-715C-4FB5-A3F0-1E70B1F04B5F}" type="presOf" srcId="{B299BD19-776D-4FDE-ACC1-BB7C8DBBDFF8}" destId="{05049966-35B0-4251-80E8-DF656475D881}" srcOrd="0" destOrd="0" presId="urn:microsoft.com/office/officeart/2005/8/layout/chevron2"/>
    <dgm:cxn modelId="{D3E42CEE-E973-43EE-9DAD-9358DCFE7BBD}" srcId="{B299BD19-776D-4FDE-ACC1-BB7C8DBBDFF8}" destId="{F7626490-DCE6-41E4-97BD-F198890600C5}" srcOrd="0" destOrd="0" parTransId="{DACED681-F5D4-4CEB-AD90-049354DA6AB0}" sibTransId="{0FB355E5-4BB4-4A70-8129-32BB59A84BFF}"/>
    <dgm:cxn modelId="{07B0CB24-9713-433B-93CD-4D2B5BAB12EE}" type="presOf" srcId="{C7652A81-87A2-4C88-86A4-1FB9A5D7DE2D}" destId="{EF1ACB9E-EF6A-45C2-B2D9-DA7C9715F9DE}" srcOrd="0" destOrd="0" presId="urn:microsoft.com/office/officeart/2005/8/layout/chevron2"/>
    <dgm:cxn modelId="{F204FC26-B06B-437B-A0A0-8CD23A6911B3}" type="presOf" srcId="{F31A6A86-3859-47C0-B8EF-70B3AB79A50D}" destId="{18041858-EBDC-4A97-8553-C5E149ED00BF}" srcOrd="0" destOrd="0" presId="urn:microsoft.com/office/officeart/2005/8/layout/chevron2"/>
    <dgm:cxn modelId="{B5155A42-6022-4896-81AF-AAA179B57FEA}" type="presOf" srcId="{4F4F5028-2959-478B-AF81-A764168EDDB0}" destId="{4D769823-0BE0-4C5B-AEF3-09A9333CD440}" srcOrd="0" destOrd="0" presId="urn:microsoft.com/office/officeart/2005/8/layout/chevron2"/>
    <dgm:cxn modelId="{0EC365A5-CEC0-4A96-8372-16E9A2669382}" type="presOf" srcId="{BF27E9F2-11E0-45B4-94AE-6FDBDA3F49AC}" destId="{D719AAD2-AD05-4289-8841-EE8278A73503}" srcOrd="0" destOrd="0" presId="urn:microsoft.com/office/officeart/2005/8/layout/chevron2"/>
    <dgm:cxn modelId="{563B1A11-BE07-43C4-B5FD-89EB5C69A451}" srcId="{AFB624DC-AB2B-4281-B1D7-1BA7BA32BBE4}" destId="{BF27E9F2-11E0-45B4-94AE-6FDBDA3F49AC}" srcOrd="0" destOrd="0" parTransId="{1C5F1226-41A8-4E06-A230-B38771D8D5C7}" sibTransId="{D097226B-666D-4BBC-99FF-A79FDBE4A316}"/>
    <dgm:cxn modelId="{0A5742F2-E75A-4883-92F1-C0C820024482}" type="presOf" srcId="{DF193558-B40F-4269-AD8C-CE48BFCEB142}" destId="{9C20492B-F51E-47D7-9C1A-4D6DA0DA0149}" srcOrd="0" destOrd="0" presId="urn:microsoft.com/office/officeart/2005/8/layout/chevron2"/>
    <dgm:cxn modelId="{302DBE67-0DE7-4E10-9D06-4AC6E108FBF4}" srcId="{242F3E3C-1C66-489F-ABE1-A159E5107665}" destId="{4F4F5028-2959-478B-AF81-A764168EDDB0}" srcOrd="0" destOrd="0" parTransId="{7969E933-B6A2-4BD9-8CBD-9CB5EE2EB7E4}" sibTransId="{0307DDB7-FF39-4C8A-AFBE-56178AB3D05C}"/>
    <dgm:cxn modelId="{89BB534F-B975-405E-B8BB-7025E4789C40}" srcId="{242F3E3C-1C66-489F-ABE1-A159E5107665}" destId="{FA4E9CE5-5B40-4406-9F12-D704CEC47683}" srcOrd="4" destOrd="0" parTransId="{152B4B9C-C4B7-446D-92AF-7D9A6BEA7F1E}" sibTransId="{194F559C-36EC-4750-AB60-41188B29148F}"/>
    <dgm:cxn modelId="{FC6D6FA3-976B-47B1-890D-FC466A3AC056}" srcId="{242F3E3C-1C66-489F-ABE1-A159E5107665}" destId="{B299BD19-776D-4FDE-ACC1-BB7C8DBBDFF8}" srcOrd="3" destOrd="0" parTransId="{1A2F529C-CA74-4D80-8F29-019E8432DA15}" sibTransId="{EA1FF59E-0235-4409-8AE0-3180EDF69826}"/>
    <dgm:cxn modelId="{FA469B04-9770-44A0-AC7E-629F5F229C0F}" type="presOf" srcId="{F7626490-DCE6-41E4-97BD-F198890600C5}" destId="{92547781-A2A4-4D49-B73D-8776D6F6970A}" srcOrd="0" destOrd="0" presId="urn:microsoft.com/office/officeart/2005/8/layout/chevron2"/>
    <dgm:cxn modelId="{142ADC7F-589F-4673-BA99-F7565C88D6E0}" srcId="{FA4E9CE5-5B40-4406-9F12-D704CEC47683}" destId="{182FD1B8-C554-4028-9EA8-C9CEA71E00CB}" srcOrd="0" destOrd="0" parTransId="{DC6DE53C-0CEF-43EB-80FB-9E42FB94C5CE}" sibTransId="{15B31CE6-3F40-4EEC-8B92-82EA6BA92C4B}"/>
    <dgm:cxn modelId="{389AE1C3-F70F-47C9-A185-58168C8080A0}" srcId="{242F3E3C-1C66-489F-ABE1-A159E5107665}" destId="{DF193558-B40F-4269-AD8C-CE48BFCEB142}" srcOrd="2" destOrd="0" parTransId="{1CBF94A8-A211-4EBF-9ECD-4640FAFC32EC}" sibTransId="{0E2686FF-8509-4B66-B9B8-56EFE67CC173}"/>
    <dgm:cxn modelId="{358A7061-D055-490D-8AAF-845CB3D71BB6}" type="presParOf" srcId="{7B685BFE-6D2C-46B0-8A42-B047111923EE}" destId="{510A2621-94F0-43FE-A99D-43468FF417C8}" srcOrd="0" destOrd="0" presId="urn:microsoft.com/office/officeart/2005/8/layout/chevron2"/>
    <dgm:cxn modelId="{6F315A98-3BA7-4CEB-AB94-0A06ED77AF6A}" type="presParOf" srcId="{510A2621-94F0-43FE-A99D-43468FF417C8}" destId="{4D769823-0BE0-4C5B-AEF3-09A9333CD440}" srcOrd="0" destOrd="0" presId="urn:microsoft.com/office/officeart/2005/8/layout/chevron2"/>
    <dgm:cxn modelId="{365897B0-4B66-4482-9DD5-B9B62CECB02B}" type="presParOf" srcId="{510A2621-94F0-43FE-A99D-43468FF417C8}" destId="{EF1ACB9E-EF6A-45C2-B2D9-DA7C9715F9DE}" srcOrd="1" destOrd="0" presId="urn:microsoft.com/office/officeart/2005/8/layout/chevron2"/>
    <dgm:cxn modelId="{73C6CF90-2A0F-4EB0-A695-F16E2826B8F2}" type="presParOf" srcId="{7B685BFE-6D2C-46B0-8A42-B047111923EE}" destId="{32D1AA00-6F34-4BEE-8EE9-623EE5A951BA}" srcOrd="1" destOrd="0" presId="urn:microsoft.com/office/officeart/2005/8/layout/chevron2"/>
    <dgm:cxn modelId="{E196305D-D8B5-4337-9E01-077DD9D69602}" type="presParOf" srcId="{7B685BFE-6D2C-46B0-8A42-B047111923EE}" destId="{F63B52BC-EC9A-4DEF-BF55-3D4C71E7B2B7}" srcOrd="2" destOrd="0" presId="urn:microsoft.com/office/officeart/2005/8/layout/chevron2"/>
    <dgm:cxn modelId="{CC61B835-7CCE-4CF1-9E02-8995573298AE}" type="presParOf" srcId="{F63B52BC-EC9A-4DEF-BF55-3D4C71E7B2B7}" destId="{950F2BBB-7B9C-44A0-B922-A1915A0E6320}" srcOrd="0" destOrd="0" presId="urn:microsoft.com/office/officeart/2005/8/layout/chevron2"/>
    <dgm:cxn modelId="{09D0D8E4-9D31-4660-A347-28FD87FBFB84}" type="presParOf" srcId="{F63B52BC-EC9A-4DEF-BF55-3D4C71E7B2B7}" destId="{D719AAD2-AD05-4289-8841-EE8278A73503}" srcOrd="1" destOrd="0" presId="urn:microsoft.com/office/officeart/2005/8/layout/chevron2"/>
    <dgm:cxn modelId="{C9C6B4FC-4064-45D7-89D1-FCA123AC401A}" type="presParOf" srcId="{7B685BFE-6D2C-46B0-8A42-B047111923EE}" destId="{F45C094D-711A-40D8-9A9B-6B1E1B479563}" srcOrd="3" destOrd="0" presId="urn:microsoft.com/office/officeart/2005/8/layout/chevron2"/>
    <dgm:cxn modelId="{07DBE60A-473C-4F82-87B5-F7B41756EFE9}" type="presParOf" srcId="{7B685BFE-6D2C-46B0-8A42-B047111923EE}" destId="{DF64596D-C74B-4FB8-A3A9-2AF36CFE8A8B}" srcOrd="4" destOrd="0" presId="urn:microsoft.com/office/officeart/2005/8/layout/chevron2"/>
    <dgm:cxn modelId="{97006DA4-A6F9-4D73-BF1E-5313FF713E32}" type="presParOf" srcId="{DF64596D-C74B-4FB8-A3A9-2AF36CFE8A8B}" destId="{9C20492B-F51E-47D7-9C1A-4D6DA0DA0149}" srcOrd="0" destOrd="0" presId="urn:microsoft.com/office/officeart/2005/8/layout/chevron2"/>
    <dgm:cxn modelId="{E0DB1E56-04C1-449B-B7D9-9709A0D25D7E}" type="presParOf" srcId="{DF64596D-C74B-4FB8-A3A9-2AF36CFE8A8B}" destId="{18041858-EBDC-4A97-8553-C5E149ED00BF}" srcOrd="1" destOrd="0" presId="urn:microsoft.com/office/officeart/2005/8/layout/chevron2"/>
    <dgm:cxn modelId="{3B674534-08BA-4F8F-AAFF-9AA97FABCFB6}" type="presParOf" srcId="{7B685BFE-6D2C-46B0-8A42-B047111923EE}" destId="{F831B0FD-093B-4C0A-9306-F13601F8D2AB}" srcOrd="5" destOrd="0" presId="urn:microsoft.com/office/officeart/2005/8/layout/chevron2"/>
    <dgm:cxn modelId="{E9F68B61-A19A-4A29-804E-3379B8CE5B27}" type="presParOf" srcId="{7B685BFE-6D2C-46B0-8A42-B047111923EE}" destId="{5E04B295-4444-460F-9DF1-4BA0270D7DA3}" srcOrd="6" destOrd="0" presId="urn:microsoft.com/office/officeart/2005/8/layout/chevron2"/>
    <dgm:cxn modelId="{EEBDBFC7-5EE0-44B7-84A4-D9F036018301}" type="presParOf" srcId="{5E04B295-4444-460F-9DF1-4BA0270D7DA3}" destId="{05049966-35B0-4251-80E8-DF656475D881}" srcOrd="0" destOrd="0" presId="urn:microsoft.com/office/officeart/2005/8/layout/chevron2"/>
    <dgm:cxn modelId="{7CCF5FA5-46F8-4D80-AD67-DA3A6C94D913}" type="presParOf" srcId="{5E04B295-4444-460F-9DF1-4BA0270D7DA3}" destId="{92547781-A2A4-4D49-B73D-8776D6F6970A}" srcOrd="1" destOrd="0" presId="urn:microsoft.com/office/officeart/2005/8/layout/chevron2"/>
    <dgm:cxn modelId="{A1740990-E3CF-4A3D-B044-F873EF604FEB}" type="presParOf" srcId="{7B685BFE-6D2C-46B0-8A42-B047111923EE}" destId="{A5286BC1-83CA-4589-A5C2-6B7DA1E416C6}" srcOrd="7" destOrd="0" presId="urn:microsoft.com/office/officeart/2005/8/layout/chevron2"/>
    <dgm:cxn modelId="{D8123E2D-2CE4-4459-B3CD-C72C9BE30934}" type="presParOf" srcId="{7B685BFE-6D2C-46B0-8A42-B047111923EE}" destId="{6CA2F0AE-CD8A-4DD0-9B94-45395B5F2633}" srcOrd="8" destOrd="0" presId="urn:microsoft.com/office/officeart/2005/8/layout/chevron2"/>
    <dgm:cxn modelId="{15AB38D5-37FB-477A-BAEE-32DE49793AD9}" type="presParOf" srcId="{6CA2F0AE-CD8A-4DD0-9B94-45395B5F2633}" destId="{025E2766-31D2-40B1-AE30-438C27493056}" srcOrd="0" destOrd="0" presId="urn:microsoft.com/office/officeart/2005/8/layout/chevron2"/>
    <dgm:cxn modelId="{3BECEDE8-31FD-445E-B672-D6C150A5ED89}" type="presParOf" srcId="{6CA2F0AE-CD8A-4DD0-9B94-45395B5F2633}" destId="{9508017C-2DFB-456D-BC83-C14B912397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2288CBF-67B9-410C-87D7-A53091299F12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9F2C66-8595-49ED-9150-56D4A3A9BB74}">
      <dgm:prSet phldrT="[Text]"/>
      <dgm:spPr/>
      <dgm:t>
        <a:bodyPr/>
        <a:lstStyle/>
        <a:p>
          <a:r>
            <a:rPr lang="en-US" smtClean="0"/>
            <a:t>Tập làm văn</a:t>
          </a:r>
          <a:endParaRPr lang="en-US"/>
        </a:p>
      </dgm:t>
    </dgm:pt>
    <dgm:pt modelId="{9BDA8C85-0C26-43C9-B786-2231F50898F4}" type="parTrans" cxnId="{2DBF5D02-0B5C-480D-A4B2-22671D4B8808}">
      <dgm:prSet/>
      <dgm:spPr/>
      <dgm:t>
        <a:bodyPr/>
        <a:lstStyle/>
        <a:p>
          <a:endParaRPr lang="en-US"/>
        </a:p>
      </dgm:t>
    </dgm:pt>
    <dgm:pt modelId="{5C61D564-0031-4A17-B444-47BC68C8C845}" type="sibTrans" cxnId="{2DBF5D02-0B5C-480D-A4B2-22671D4B8808}">
      <dgm:prSet/>
      <dgm:spPr/>
      <dgm:t>
        <a:bodyPr/>
        <a:lstStyle/>
        <a:p>
          <a:endParaRPr lang="en-US"/>
        </a:p>
      </dgm:t>
    </dgm:pt>
    <dgm:pt modelId="{0B9EFA43-78FE-4CF1-A802-6770D2879CD8}">
      <dgm:prSet phldrT="[Text]"/>
      <dgm:spPr/>
      <dgm:t>
        <a:bodyPr/>
        <a:lstStyle/>
        <a:p>
          <a:r>
            <a:rPr lang="en-US" smtClean="0"/>
            <a:t>Văn kể chuyện</a:t>
          </a:r>
          <a:endParaRPr lang="en-US"/>
        </a:p>
      </dgm:t>
    </dgm:pt>
    <dgm:pt modelId="{597FF4C6-425F-44D1-9CDD-E0B545EAAA12}" type="parTrans" cxnId="{699DD0DF-842E-47A1-B0C7-0E3D689171C5}">
      <dgm:prSet/>
      <dgm:spPr/>
      <dgm:t>
        <a:bodyPr/>
        <a:lstStyle/>
        <a:p>
          <a:endParaRPr lang="en-US"/>
        </a:p>
      </dgm:t>
    </dgm:pt>
    <dgm:pt modelId="{67B248CC-66E2-4795-8295-5696FB28D9A0}" type="sibTrans" cxnId="{699DD0DF-842E-47A1-B0C7-0E3D689171C5}">
      <dgm:prSet/>
      <dgm:spPr/>
      <dgm:t>
        <a:bodyPr/>
        <a:lstStyle/>
        <a:p>
          <a:endParaRPr lang="en-US"/>
        </a:p>
      </dgm:t>
    </dgm:pt>
    <dgm:pt modelId="{FB81CE99-E2F2-410D-8EE1-8B27D9C0F365}">
      <dgm:prSet phldrT="[Text]"/>
      <dgm:spPr/>
      <dgm:t>
        <a:bodyPr/>
        <a:lstStyle/>
        <a:p>
          <a:r>
            <a:rPr lang="en-US" smtClean="0"/>
            <a:t>Văn miêu tả</a:t>
          </a:r>
          <a:endParaRPr lang="en-US"/>
        </a:p>
      </dgm:t>
    </dgm:pt>
    <dgm:pt modelId="{8964153C-DE9D-4999-9BB3-AEE8DE9733D7}" type="parTrans" cxnId="{DCEEC1FD-21B6-43A5-B4CE-BFC837C17F0B}">
      <dgm:prSet/>
      <dgm:spPr/>
      <dgm:t>
        <a:bodyPr/>
        <a:lstStyle/>
        <a:p>
          <a:endParaRPr lang="en-US"/>
        </a:p>
      </dgm:t>
    </dgm:pt>
    <dgm:pt modelId="{34557AAD-D5BC-418A-BB3F-5723B3A50341}" type="sibTrans" cxnId="{DCEEC1FD-21B6-43A5-B4CE-BFC837C17F0B}">
      <dgm:prSet/>
      <dgm:spPr/>
      <dgm:t>
        <a:bodyPr/>
        <a:lstStyle/>
        <a:p>
          <a:endParaRPr lang="en-US"/>
        </a:p>
      </dgm:t>
    </dgm:pt>
    <dgm:pt modelId="{6A4F05BD-14FF-47E9-B4F0-ECF738188961}">
      <dgm:prSet phldrT="[Text]"/>
      <dgm:spPr/>
      <dgm:t>
        <a:bodyPr/>
        <a:lstStyle/>
        <a:p>
          <a:r>
            <a:rPr lang="en-US" smtClean="0"/>
            <a:t>Viết đơn</a:t>
          </a:r>
          <a:endParaRPr lang="en-US"/>
        </a:p>
      </dgm:t>
    </dgm:pt>
    <dgm:pt modelId="{B2CCB6A5-89F3-4D2A-8C7D-CE597245562A}" type="parTrans" cxnId="{5D9424B1-5075-440E-A7CC-CCD6B5F22075}">
      <dgm:prSet/>
      <dgm:spPr/>
      <dgm:t>
        <a:bodyPr/>
        <a:lstStyle/>
        <a:p>
          <a:endParaRPr lang="en-US"/>
        </a:p>
      </dgm:t>
    </dgm:pt>
    <dgm:pt modelId="{5E39E46E-7682-4CFC-A262-9F93C6633017}" type="sibTrans" cxnId="{5D9424B1-5075-440E-A7CC-CCD6B5F22075}">
      <dgm:prSet/>
      <dgm:spPr/>
      <dgm:t>
        <a:bodyPr/>
        <a:lstStyle/>
        <a:p>
          <a:endParaRPr lang="en-US"/>
        </a:p>
      </dgm:t>
    </dgm:pt>
    <dgm:pt modelId="{B5D78B7D-934E-4335-A11C-633155B8B492}" type="pres">
      <dgm:prSet presAssocID="{C2288CBF-67B9-410C-87D7-A53091299F1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66EB8C9-6EC4-4368-B5DA-7FB1CB71C803}" type="pres">
      <dgm:prSet presAssocID="{8F9F2C66-8595-49ED-9150-56D4A3A9BB74}" presName="root1" presStyleCnt="0"/>
      <dgm:spPr/>
    </dgm:pt>
    <dgm:pt modelId="{25259885-8EE2-4976-B457-E1B9ADE28D35}" type="pres">
      <dgm:prSet presAssocID="{8F9F2C66-8595-49ED-9150-56D4A3A9BB74}" presName="LevelOneTextNode" presStyleLbl="node0" presStyleIdx="0" presStyleCnt="1" custScaleX="1449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2AE197-4ACD-430B-947A-2A7F769A8834}" type="pres">
      <dgm:prSet presAssocID="{8F9F2C66-8595-49ED-9150-56D4A3A9BB74}" presName="level2hierChild" presStyleCnt="0"/>
      <dgm:spPr/>
    </dgm:pt>
    <dgm:pt modelId="{E586CC0C-EB0E-4771-A8EF-AE47AC298DE2}" type="pres">
      <dgm:prSet presAssocID="{597FF4C6-425F-44D1-9CDD-E0B545EAAA12}" presName="conn2-1" presStyleLbl="parChTrans1D2" presStyleIdx="0" presStyleCnt="3"/>
      <dgm:spPr/>
      <dgm:t>
        <a:bodyPr/>
        <a:lstStyle/>
        <a:p>
          <a:endParaRPr lang="en-GB"/>
        </a:p>
      </dgm:t>
    </dgm:pt>
    <dgm:pt modelId="{BD5C2E36-89B2-4A40-A0FA-5C8195A25324}" type="pres">
      <dgm:prSet presAssocID="{597FF4C6-425F-44D1-9CDD-E0B545EAAA12}" presName="connTx" presStyleLbl="parChTrans1D2" presStyleIdx="0" presStyleCnt="3"/>
      <dgm:spPr/>
      <dgm:t>
        <a:bodyPr/>
        <a:lstStyle/>
        <a:p>
          <a:endParaRPr lang="en-GB"/>
        </a:p>
      </dgm:t>
    </dgm:pt>
    <dgm:pt modelId="{A575FB09-60CF-4AB8-BC3A-F85DF1A600C3}" type="pres">
      <dgm:prSet presAssocID="{0B9EFA43-78FE-4CF1-A802-6770D2879CD8}" presName="root2" presStyleCnt="0"/>
      <dgm:spPr/>
    </dgm:pt>
    <dgm:pt modelId="{C7287B46-573F-4D09-A1F7-99D634E73B0E}" type="pres">
      <dgm:prSet presAssocID="{0B9EFA43-78FE-4CF1-A802-6770D2879CD8}" presName="LevelTwoTextNode" presStyleLbl="node2" presStyleIdx="0" presStyleCnt="3" custScaleX="1449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6FD7CD-8A81-47EF-A9A0-7D596A8E7FB9}" type="pres">
      <dgm:prSet presAssocID="{0B9EFA43-78FE-4CF1-A802-6770D2879CD8}" presName="level3hierChild" presStyleCnt="0"/>
      <dgm:spPr/>
    </dgm:pt>
    <dgm:pt modelId="{A192DCD5-574F-48E8-98F2-C1E45B5D523B}" type="pres">
      <dgm:prSet presAssocID="{8964153C-DE9D-4999-9BB3-AEE8DE9733D7}" presName="conn2-1" presStyleLbl="parChTrans1D2" presStyleIdx="1" presStyleCnt="3"/>
      <dgm:spPr/>
      <dgm:t>
        <a:bodyPr/>
        <a:lstStyle/>
        <a:p>
          <a:endParaRPr lang="en-GB"/>
        </a:p>
      </dgm:t>
    </dgm:pt>
    <dgm:pt modelId="{F1096E41-68FB-40BC-9EEA-E91B6EC0F51B}" type="pres">
      <dgm:prSet presAssocID="{8964153C-DE9D-4999-9BB3-AEE8DE9733D7}" presName="connTx" presStyleLbl="parChTrans1D2" presStyleIdx="1" presStyleCnt="3"/>
      <dgm:spPr/>
      <dgm:t>
        <a:bodyPr/>
        <a:lstStyle/>
        <a:p>
          <a:endParaRPr lang="en-GB"/>
        </a:p>
      </dgm:t>
    </dgm:pt>
    <dgm:pt modelId="{2F87081F-B309-4A66-A05C-573220878F6F}" type="pres">
      <dgm:prSet presAssocID="{FB81CE99-E2F2-410D-8EE1-8B27D9C0F365}" presName="root2" presStyleCnt="0"/>
      <dgm:spPr/>
    </dgm:pt>
    <dgm:pt modelId="{EFBCE7D7-1964-4984-B5E7-DAEA59B1A438}" type="pres">
      <dgm:prSet presAssocID="{FB81CE99-E2F2-410D-8EE1-8B27D9C0F365}" presName="LevelTwoTextNode" presStyleLbl="node2" presStyleIdx="1" presStyleCnt="3" custScaleX="1449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2BB5ED-3E1A-4E17-8523-B7A6C5FD034C}" type="pres">
      <dgm:prSet presAssocID="{FB81CE99-E2F2-410D-8EE1-8B27D9C0F365}" presName="level3hierChild" presStyleCnt="0"/>
      <dgm:spPr/>
    </dgm:pt>
    <dgm:pt modelId="{F6CADEF7-5B82-42A4-8B93-BA61FD64A237}" type="pres">
      <dgm:prSet presAssocID="{B2CCB6A5-89F3-4D2A-8C7D-CE597245562A}" presName="conn2-1" presStyleLbl="parChTrans1D2" presStyleIdx="2" presStyleCnt="3"/>
      <dgm:spPr/>
      <dgm:t>
        <a:bodyPr/>
        <a:lstStyle/>
        <a:p>
          <a:endParaRPr lang="en-GB"/>
        </a:p>
      </dgm:t>
    </dgm:pt>
    <dgm:pt modelId="{5E0CF6F4-14D2-45A0-BE57-DAD505D2ADEE}" type="pres">
      <dgm:prSet presAssocID="{B2CCB6A5-89F3-4D2A-8C7D-CE597245562A}" presName="connTx" presStyleLbl="parChTrans1D2" presStyleIdx="2" presStyleCnt="3"/>
      <dgm:spPr/>
      <dgm:t>
        <a:bodyPr/>
        <a:lstStyle/>
        <a:p>
          <a:endParaRPr lang="en-GB"/>
        </a:p>
      </dgm:t>
    </dgm:pt>
    <dgm:pt modelId="{E7DFCD3E-1AD8-4C63-9A26-6F3583344865}" type="pres">
      <dgm:prSet presAssocID="{6A4F05BD-14FF-47E9-B4F0-ECF738188961}" presName="root2" presStyleCnt="0"/>
      <dgm:spPr/>
    </dgm:pt>
    <dgm:pt modelId="{1852D0A6-46EE-4866-88A2-5341754B737E}" type="pres">
      <dgm:prSet presAssocID="{6A4F05BD-14FF-47E9-B4F0-ECF738188961}" presName="LevelTwoTextNode" presStyleLbl="node2" presStyleIdx="2" presStyleCnt="3" custScaleX="1449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4A7B22-7E4E-4255-BA92-561CE2D6E4F6}" type="pres">
      <dgm:prSet presAssocID="{6A4F05BD-14FF-47E9-B4F0-ECF738188961}" presName="level3hierChild" presStyleCnt="0"/>
      <dgm:spPr/>
    </dgm:pt>
  </dgm:ptLst>
  <dgm:cxnLst>
    <dgm:cxn modelId="{4AE6432A-4D33-42E7-B84B-EC965F048D09}" type="presOf" srcId="{0B9EFA43-78FE-4CF1-A802-6770D2879CD8}" destId="{C7287B46-573F-4D09-A1F7-99D634E73B0E}" srcOrd="0" destOrd="0" presId="urn:microsoft.com/office/officeart/2005/8/layout/hierarchy2"/>
    <dgm:cxn modelId="{06AAC156-CEA4-4E40-80DE-4138F0426250}" type="presOf" srcId="{8964153C-DE9D-4999-9BB3-AEE8DE9733D7}" destId="{F1096E41-68FB-40BC-9EEA-E91B6EC0F51B}" srcOrd="1" destOrd="0" presId="urn:microsoft.com/office/officeart/2005/8/layout/hierarchy2"/>
    <dgm:cxn modelId="{2DBF5D02-0B5C-480D-A4B2-22671D4B8808}" srcId="{C2288CBF-67B9-410C-87D7-A53091299F12}" destId="{8F9F2C66-8595-49ED-9150-56D4A3A9BB74}" srcOrd="0" destOrd="0" parTransId="{9BDA8C85-0C26-43C9-B786-2231F50898F4}" sibTransId="{5C61D564-0031-4A17-B444-47BC68C8C845}"/>
    <dgm:cxn modelId="{5D9424B1-5075-440E-A7CC-CCD6B5F22075}" srcId="{8F9F2C66-8595-49ED-9150-56D4A3A9BB74}" destId="{6A4F05BD-14FF-47E9-B4F0-ECF738188961}" srcOrd="2" destOrd="0" parTransId="{B2CCB6A5-89F3-4D2A-8C7D-CE597245562A}" sibTransId="{5E39E46E-7682-4CFC-A262-9F93C6633017}"/>
    <dgm:cxn modelId="{716FD648-E51A-4484-AB47-270C94F55875}" type="presOf" srcId="{597FF4C6-425F-44D1-9CDD-E0B545EAAA12}" destId="{BD5C2E36-89B2-4A40-A0FA-5C8195A25324}" srcOrd="1" destOrd="0" presId="urn:microsoft.com/office/officeart/2005/8/layout/hierarchy2"/>
    <dgm:cxn modelId="{F5167B89-B365-4885-8559-1FC55EF1B7FA}" type="presOf" srcId="{6A4F05BD-14FF-47E9-B4F0-ECF738188961}" destId="{1852D0A6-46EE-4866-88A2-5341754B737E}" srcOrd="0" destOrd="0" presId="urn:microsoft.com/office/officeart/2005/8/layout/hierarchy2"/>
    <dgm:cxn modelId="{1C7C82AC-770E-4F77-A273-96A3FCCD20ED}" type="presOf" srcId="{C2288CBF-67B9-410C-87D7-A53091299F12}" destId="{B5D78B7D-934E-4335-A11C-633155B8B492}" srcOrd="0" destOrd="0" presId="urn:microsoft.com/office/officeart/2005/8/layout/hierarchy2"/>
    <dgm:cxn modelId="{62C93C1C-2401-45FC-BE05-CFF562CDE5FC}" type="presOf" srcId="{FB81CE99-E2F2-410D-8EE1-8B27D9C0F365}" destId="{EFBCE7D7-1964-4984-B5E7-DAEA59B1A438}" srcOrd="0" destOrd="0" presId="urn:microsoft.com/office/officeart/2005/8/layout/hierarchy2"/>
    <dgm:cxn modelId="{699DD0DF-842E-47A1-B0C7-0E3D689171C5}" srcId="{8F9F2C66-8595-49ED-9150-56D4A3A9BB74}" destId="{0B9EFA43-78FE-4CF1-A802-6770D2879CD8}" srcOrd="0" destOrd="0" parTransId="{597FF4C6-425F-44D1-9CDD-E0B545EAAA12}" sibTransId="{67B248CC-66E2-4795-8295-5696FB28D9A0}"/>
    <dgm:cxn modelId="{4EF15271-D6DF-4B91-93B0-941198CAB045}" type="presOf" srcId="{8964153C-DE9D-4999-9BB3-AEE8DE9733D7}" destId="{A192DCD5-574F-48E8-98F2-C1E45B5D523B}" srcOrd="0" destOrd="0" presId="urn:microsoft.com/office/officeart/2005/8/layout/hierarchy2"/>
    <dgm:cxn modelId="{DCEEC1FD-21B6-43A5-B4CE-BFC837C17F0B}" srcId="{8F9F2C66-8595-49ED-9150-56D4A3A9BB74}" destId="{FB81CE99-E2F2-410D-8EE1-8B27D9C0F365}" srcOrd="1" destOrd="0" parTransId="{8964153C-DE9D-4999-9BB3-AEE8DE9733D7}" sibTransId="{34557AAD-D5BC-418A-BB3F-5723B3A50341}"/>
    <dgm:cxn modelId="{256D37B4-6055-40AD-917C-B6A73BC04C66}" type="presOf" srcId="{597FF4C6-425F-44D1-9CDD-E0B545EAAA12}" destId="{E586CC0C-EB0E-4771-A8EF-AE47AC298DE2}" srcOrd="0" destOrd="0" presId="urn:microsoft.com/office/officeart/2005/8/layout/hierarchy2"/>
    <dgm:cxn modelId="{01F81B39-BDA9-4082-830C-7B864E6D42BE}" type="presOf" srcId="{B2CCB6A5-89F3-4D2A-8C7D-CE597245562A}" destId="{5E0CF6F4-14D2-45A0-BE57-DAD505D2ADEE}" srcOrd="1" destOrd="0" presId="urn:microsoft.com/office/officeart/2005/8/layout/hierarchy2"/>
    <dgm:cxn modelId="{E103DA08-5318-402C-9F02-E5D4F66BFA35}" type="presOf" srcId="{B2CCB6A5-89F3-4D2A-8C7D-CE597245562A}" destId="{F6CADEF7-5B82-42A4-8B93-BA61FD64A237}" srcOrd="0" destOrd="0" presId="urn:microsoft.com/office/officeart/2005/8/layout/hierarchy2"/>
    <dgm:cxn modelId="{E750B9B4-6615-436D-9CAF-EED32976D904}" type="presOf" srcId="{8F9F2C66-8595-49ED-9150-56D4A3A9BB74}" destId="{25259885-8EE2-4976-B457-E1B9ADE28D35}" srcOrd="0" destOrd="0" presId="urn:microsoft.com/office/officeart/2005/8/layout/hierarchy2"/>
    <dgm:cxn modelId="{5B1B2BFF-99BA-4F9E-BC2E-5F243DB6953C}" type="presParOf" srcId="{B5D78B7D-934E-4335-A11C-633155B8B492}" destId="{866EB8C9-6EC4-4368-B5DA-7FB1CB71C803}" srcOrd="0" destOrd="0" presId="urn:microsoft.com/office/officeart/2005/8/layout/hierarchy2"/>
    <dgm:cxn modelId="{B71D4830-E3A7-450C-93D0-59B1A542627F}" type="presParOf" srcId="{866EB8C9-6EC4-4368-B5DA-7FB1CB71C803}" destId="{25259885-8EE2-4976-B457-E1B9ADE28D35}" srcOrd="0" destOrd="0" presId="urn:microsoft.com/office/officeart/2005/8/layout/hierarchy2"/>
    <dgm:cxn modelId="{11B45B08-4F7A-4942-90B7-915E140778A3}" type="presParOf" srcId="{866EB8C9-6EC4-4368-B5DA-7FB1CB71C803}" destId="{F52AE197-4ACD-430B-947A-2A7F769A8834}" srcOrd="1" destOrd="0" presId="urn:microsoft.com/office/officeart/2005/8/layout/hierarchy2"/>
    <dgm:cxn modelId="{2C6E7858-62CF-406D-BB1C-F6DA12B0F120}" type="presParOf" srcId="{F52AE197-4ACD-430B-947A-2A7F769A8834}" destId="{E586CC0C-EB0E-4771-A8EF-AE47AC298DE2}" srcOrd="0" destOrd="0" presId="urn:microsoft.com/office/officeart/2005/8/layout/hierarchy2"/>
    <dgm:cxn modelId="{9A37DD19-1550-4108-92B3-64A4355BD132}" type="presParOf" srcId="{E586CC0C-EB0E-4771-A8EF-AE47AC298DE2}" destId="{BD5C2E36-89B2-4A40-A0FA-5C8195A25324}" srcOrd="0" destOrd="0" presId="urn:microsoft.com/office/officeart/2005/8/layout/hierarchy2"/>
    <dgm:cxn modelId="{0B0C0F91-40D2-4560-B673-C142426DFF89}" type="presParOf" srcId="{F52AE197-4ACD-430B-947A-2A7F769A8834}" destId="{A575FB09-60CF-4AB8-BC3A-F85DF1A600C3}" srcOrd="1" destOrd="0" presId="urn:microsoft.com/office/officeart/2005/8/layout/hierarchy2"/>
    <dgm:cxn modelId="{0897843A-A6D1-4BFF-8BB5-4BC599958B79}" type="presParOf" srcId="{A575FB09-60CF-4AB8-BC3A-F85DF1A600C3}" destId="{C7287B46-573F-4D09-A1F7-99D634E73B0E}" srcOrd="0" destOrd="0" presId="urn:microsoft.com/office/officeart/2005/8/layout/hierarchy2"/>
    <dgm:cxn modelId="{C2BE3588-E1C0-4E57-B5B9-10B1F0CDAB28}" type="presParOf" srcId="{A575FB09-60CF-4AB8-BC3A-F85DF1A600C3}" destId="{BF6FD7CD-8A81-47EF-A9A0-7D596A8E7FB9}" srcOrd="1" destOrd="0" presId="urn:microsoft.com/office/officeart/2005/8/layout/hierarchy2"/>
    <dgm:cxn modelId="{DAB009FD-352E-4ABD-926D-E70BA6BA85B0}" type="presParOf" srcId="{F52AE197-4ACD-430B-947A-2A7F769A8834}" destId="{A192DCD5-574F-48E8-98F2-C1E45B5D523B}" srcOrd="2" destOrd="0" presId="urn:microsoft.com/office/officeart/2005/8/layout/hierarchy2"/>
    <dgm:cxn modelId="{1B7A57B4-A597-406F-B397-0609836ADD32}" type="presParOf" srcId="{A192DCD5-574F-48E8-98F2-C1E45B5D523B}" destId="{F1096E41-68FB-40BC-9EEA-E91B6EC0F51B}" srcOrd="0" destOrd="0" presId="urn:microsoft.com/office/officeart/2005/8/layout/hierarchy2"/>
    <dgm:cxn modelId="{7ECD57D3-1B48-4D21-8435-41C79F6B8C4C}" type="presParOf" srcId="{F52AE197-4ACD-430B-947A-2A7F769A8834}" destId="{2F87081F-B309-4A66-A05C-573220878F6F}" srcOrd="3" destOrd="0" presId="urn:microsoft.com/office/officeart/2005/8/layout/hierarchy2"/>
    <dgm:cxn modelId="{8387BFCE-FE1B-476D-BD99-1910C5ED0C62}" type="presParOf" srcId="{2F87081F-B309-4A66-A05C-573220878F6F}" destId="{EFBCE7D7-1964-4984-B5E7-DAEA59B1A438}" srcOrd="0" destOrd="0" presId="urn:microsoft.com/office/officeart/2005/8/layout/hierarchy2"/>
    <dgm:cxn modelId="{2BE2BF03-57F0-42D1-9829-78E5B20AFEB8}" type="presParOf" srcId="{2F87081F-B309-4A66-A05C-573220878F6F}" destId="{6E2BB5ED-3E1A-4E17-8523-B7A6C5FD034C}" srcOrd="1" destOrd="0" presId="urn:microsoft.com/office/officeart/2005/8/layout/hierarchy2"/>
    <dgm:cxn modelId="{6E268848-E8D6-447D-89D1-22696E88E690}" type="presParOf" srcId="{F52AE197-4ACD-430B-947A-2A7F769A8834}" destId="{F6CADEF7-5B82-42A4-8B93-BA61FD64A237}" srcOrd="4" destOrd="0" presId="urn:microsoft.com/office/officeart/2005/8/layout/hierarchy2"/>
    <dgm:cxn modelId="{77A82B76-EFE2-4AEF-A6E9-3C9EE4B99114}" type="presParOf" srcId="{F6CADEF7-5B82-42A4-8B93-BA61FD64A237}" destId="{5E0CF6F4-14D2-45A0-BE57-DAD505D2ADEE}" srcOrd="0" destOrd="0" presId="urn:microsoft.com/office/officeart/2005/8/layout/hierarchy2"/>
    <dgm:cxn modelId="{D619D790-519F-4078-A8BD-3E266C27AF94}" type="presParOf" srcId="{F52AE197-4ACD-430B-947A-2A7F769A8834}" destId="{E7DFCD3E-1AD8-4C63-9A26-6F3583344865}" srcOrd="5" destOrd="0" presId="urn:microsoft.com/office/officeart/2005/8/layout/hierarchy2"/>
    <dgm:cxn modelId="{8A7D2AAF-9E1D-401A-BDC0-5E1DF0EED645}" type="presParOf" srcId="{E7DFCD3E-1AD8-4C63-9A26-6F3583344865}" destId="{1852D0A6-46EE-4866-88A2-5341754B737E}" srcOrd="0" destOrd="0" presId="urn:microsoft.com/office/officeart/2005/8/layout/hierarchy2"/>
    <dgm:cxn modelId="{B1066F3A-1D7E-4292-826B-7A64066A275D}" type="presParOf" srcId="{E7DFCD3E-1AD8-4C63-9A26-6F3583344865}" destId="{D64A7B22-7E4E-4255-BA92-561CE2D6E4F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9A6B5B1-85F5-4EB1-927E-CF013C3D1707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D3A3574-5605-4835-89B6-DB1B51414701}">
      <dgm:prSet phldrT="[Text]"/>
      <dgm:spPr/>
      <dgm:t>
        <a:bodyPr/>
        <a:lstStyle/>
        <a:p>
          <a:r>
            <a:rPr lang="en-US" smtClean="0"/>
            <a:t>Đọc bài trước khi lên lớp.	</a:t>
          </a:r>
          <a:endParaRPr lang="en-US"/>
        </a:p>
      </dgm:t>
    </dgm:pt>
    <dgm:pt modelId="{9BB11EC0-0361-4CA7-8728-D145E90210F3}" type="parTrans" cxnId="{4215BE91-07D8-4D6F-9C05-8823328691B2}">
      <dgm:prSet/>
      <dgm:spPr/>
      <dgm:t>
        <a:bodyPr/>
        <a:lstStyle/>
        <a:p>
          <a:endParaRPr lang="en-US"/>
        </a:p>
      </dgm:t>
    </dgm:pt>
    <dgm:pt modelId="{D03B4CE7-5050-4A93-8276-EDD9A6A0FD62}" type="sibTrans" cxnId="{4215BE91-07D8-4D6F-9C05-8823328691B2}">
      <dgm:prSet/>
      <dgm:spPr/>
      <dgm:t>
        <a:bodyPr/>
        <a:lstStyle/>
        <a:p>
          <a:endParaRPr lang="en-US"/>
        </a:p>
      </dgm:t>
    </dgm:pt>
    <dgm:pt modelId="{26EC59E6-1C5A-47CD-AA1D-1D14FE2080DB}">
      <dgm:prSet phldrT="[Text]"/>
      <dgm:spPr/>
      <dgm:t>
        <a:bodyPr/>
        <a:lstStyle/>
        <a:p>
          <a:r>
            <a:rPr lang="en-US" smtClean="0"/>
            <a:t>Soạn bài bằng cách trả lời các câu hỏi trong SGK.</a:t>
          </a:r>
          <a:endParaRPr lang="en-US"/>
        </a:p>
      </dgm:t>
    </dgm:pt>
    <dgm:pt modelId="{70319ECB-3FD9-4EF2-978C-D2164163B828}" type="parTrans" cxnId="{8C3F2A4F-3B7E-45E0-BB5C-F5F5479C2F7E}">
      <dgm:prSet/>
      <dgm:spPr/>
      <dgm:t>
        <a:bodyPr/>
        <a:lstStyle/>
        <a:p>
          <a:endParaRPr lang="en-US"/>
        </a:p>
      </dgm:t>
    </dgm:pt>
    <dgm:pt modelId="{6DC7BDBE-BABB-405E-BB16-93B6B2853077}" type="sibTrans" cxnId="{8C3F2A4F-3B7E-45E0-BB5C-F5F5479C2F7E}">
      <dgm:prSet/>
      <dgm:spPr/>
      <dgm:t>
        <a:bodyPr/>
        <a:lstStyle/>
        <a:p>
          <a:endParaRPr lang="en-US"/>
        </a:p>
      </dgm:t>
    </dgm:pt>
    <dgm:pt modelId="{C26E034D-72F4-44DC-9C26-B037DEF1AA94}">
      <dgm:prSet phldrT="[Text]"/>
      <dgm:spPr/>
      <dgm:t>
        <a:bodyPr/>
        <a:lstStyle/>
        <a:p>
          <a:r>
            <a:rPr lang="en-US" dirty="0" err="1" smtClean="0"/>
            <a:t>Không</a:t>
          </a:r>
          <a:r>
            <a:rPr lang="en-US" dirty="0" smtClean="0"/>
            <a:t> </a:t>
          </a:r>
          <a:r>
            <a:rPr lang="en-US" dirty="0" err="1" smtClean="0"/>
            <a:t>ngại</a:t>
          </a:r>
          <a:r>
            <a:rPr lang="en-US" dirty="0" smtClean="0"/>
            <a:t> </a:t>
          </a:r>
          <a:r>
            <a:rPr lang="en-US" dirty="0" err="1" smtClean="0"/>
            <a:t>trình</a:t>
          </a:r>
          <a:r>
            <a:rPr lang="en-US" dirty="0" smtClean="0"/>
            <a:t> </a:t>
          </a:r>
          <a:r>
            <a:rPr lang="en-US" dirty="0" err="1" smtClean="0"/>
            <a:t>bày</a:t>
          </a:r>
          <a:r>
            <a:rPr lang="en-US" dirty="0" smtClean="0"/>
            <a:t> </a:t>
          </a:r>
          <a:r>
            <a:rPr lang="en-US" dirty="0" err="1" smtClean="0"/>
            <a:t>với</a:t>
          </a:r>
          <a:r>
            <a:rPr lang="en-US" dirty="0" smtClean="0"/>
            <a:t> </a:t>
          </a:r>
          <a:r>
            <a:rPr lang="en-US" dirty="0" err="1" smtClean="0"/>
            <a:t>giáo</a:t>
          </a:r>
          <a:r>
            <a:rPr lang="en-US" dirty="0" smtClean="0"/>
            <a:t> </a:t>
          </a:r>
          <a:r>
            <a:rPr lang="en-US" dirty="0" err="1" smtClean="0"/>
            <a:t>viên</a:t>
          </a:r>
          <a:r>
            <a:rPr lang="en-US" dirty="0" smtClean="0"/>
            <a:t> </a:t>
          </a:r>
          <a:r>
            <a:rPr lang="en-US" dirty="0" err="1" smtClean="0"/>
            <a:t>và</a:t>
          </a:r>
          <a:r>
            <a:rPr lang="en-US" dirty="0" smtClean="0"/>
            <a:t> </a:t>
          </a:r>
          <a:r>
            <a:rPr lang="en-US" dirty="0" err="1" smtClean="0"/>
            <a:t>bạn</a:t>
          </a:r>
          <a:r>
            <a:rPr lang="en-US" dirty="0" smtClean="0"/>
            <a:t> </a:t>
          </a:r>
          <a:r>
            <a:rPr lang="en-US" dirty="0" err="1" smtClean="0"/>
            <a:t>bè</a:t>
          </a:r>
          <a:r>
            <a:rPr lang="en-US" dirty="0" smtClean="0"/>
            <a:t> </a:t>
          </a:r>
          <a:r>
            <a:rPr lang="en-US" dirty="0" err="1" smtClean="0"/>
            <a:t>cảm</a:t>
          </a:r>
          <a:r>
            <a:rPr lang="en-US" dirty="0" smtClean="0"/>
            <a:t> </a:t>
          </a:r>
          <a:r>
            <a:rPr lang="en-US" dirty="0" err="1" smtClean="0"/>
            <a:t>nhận</a:t>
          </a:r>
          <a:r>
            <a:rPr lang="en-US" dirty="0" smtClean="0"/>
            <a:t>, </a:t>
          </a:r>
          <a:r>
            <a:rPr lang="en-US" dirty="0" err="1" smtClean="0"/>
            <a:t>suy</a:t>
          </a:r>
          <a:r>
            <a:rPr lang="en-US" dirty="0" smtClean="0"/>
            <a:t> </a:t>
          </a:r>
          <a:r>
            <a:rPr lang="en-US" dirty="0" err="1" smtClean="0"/>
            <a:t>nghĩ</a:t>
          </a:r>
          <a:r>
            <a:rPr lang="en-US" dirty="0" smtClean="0"/>
            <a:t> </a:t>
          </a:r>
          <a:r>
            <a:rPr lang="en-US" dirty="0" err="1" smtClean="0"/>
            <a:t>của</a:t>
          </a:r>
          <a:r>
            <a:rPr lang="en-US" dirty="0" smtClean="0"/>
            <a:t> </a:t>
          </a:r>
          <a:r>
            <a:rPr lang="en-US" dirty="0" err="1" smtClean="0"/>
            <a:t>bản</a:t>
          </a:r>
          <a:r>
            <a:rPr lang="en-US" dirty="0" smtClean="0"/>
            <a:t> </a:t>
          </a:r>
          <a:r>
            <a:rPr lang="en-US" dirty="0" err="1" smtClean="0"/>
            <a:t>thân</a:t>
          </a:r>
          <a:r>
            <a:rPr lang="en-US" dirty="0" smtClean="0"/>
            <a:t>.</a:t>
          </a:r>
          <a:endParaRPr lang="en-US" dirty="0"/>
        </a:p>
      </dgm:t>
    </dgm:pt>
    <dgm:pt modelId="{F319145E-DB84-41CB-A2A3-FFF921CF141A}" type="parTrans" cxnId="{0C8F7E0A-70C7-408F-8C08-DD362EBED14B}">
      <dgm:prSet/>
      <dgm:spPr/>
      <dgm:t>
        <a:bodyPr/>
        <a:lstStyle/>
        <a:p>
          <a:endParaRPr lang="en-US"/>
        </a:p>
      </dgm:t>
    </dgm:pt>
    <dgm:pt modelId="{9D0F6ED9-1B04-4B29-8988-07BCAE637BEA}" type="sibTrans" cxnId="{0C8F7E0A-70C7-408F-8C08-DD362EBED14B}">
      <dgm:prSet/>
      <dgm:spPr/>
      <dgm:t>
        <a:bodyPr/>
        <a:lstStyle/>
        <a:p>
          <a:endParaRPr lang="en-US"/>
        </a:p>
      </dgm:t>
    </dgm:pt>
    <dgm:pt modelId="{68761180-7FB7-41DA-9B5E-11090EDA4B3E}" type="pres">
      <dgm:prSet presAssocID="{D9A6B5B1-85F5-4EB1-927E-CF013C3D17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E83A9-2254-41EC-9E94-063729C4593C}" type="pres">
      <dgm:prSet presAssocID="{0D3A3574-5605-4835-89B6-DB1B5141470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600BA-A5B4-44A3-9371-EE22548BC43A}" type="pres">
      <dgm:prSet presAssocID="{D03B4CE7-5050-4A93-8276-EDD9A6A0FD62}" presName="spacer" presStyleCnt="0"/>
      <dgm:spPr/>
    </dgm:pt>
    <dgm:pt modelId="{18D1A359-DFD1-4BDC-9C69-FEABDD275D9F}" type="pres">
      <dgm:prSet presAssocID="{26EC59E6-1C5A-47CD-AA1D-1D14FE2080D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B1BD6-0D8C-4799-8D58-E1A136158FCA}" type="pres">
      <dgm:prSet presAssocID="{6DC7BDBE-BABB-405E-BB16-93B6B2853077}" presName="spacer" presStyleCnt="0"/>
      <dgm:spPr/>
    </dgm:pt>
    <dgm:pt modelId="{48BB0EB7-4F1E-4E07-A79D-3B1904FED9E7}" type="pres">
      <dgm:prSet presAssocID="{C26E034D-72F4-44DC-9C26-B037DEF1AA9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8F7E0A-70C7-408F-8C08-DD362EBED14B}" srcId="{D9A6B5B1-85F5-4EB1-927E-CF013C3D1707}" destId="{C26E034D-72F4-44DC-9C26-B037DEF1AA94}" srcOrd="2" destOrd="0" parTransId="{F319145E-DB84-41CB-A2A3-FFF921CF141A}" sibTransId="{9D0F6ED9-1B04-4B29-8988-07BCAE637BEA}"/>
    <dgm:cxn modelId="{9B5E6BE2-D9A5-477B-BF0B-18FAB67563D8}" type="presOf" srcId="{C26E034D-72F4-44DC-9C26-B037DEF1AA94}" destId="{48BB0EB7-4F1E-4E07-A79D-3B1904FED9E7}" srcOrd="0" destOrd="0" presId="urn:microsoft.com/office/officeart/2005/8/layout/vList2"/>
    <dgm:cxn modelId="{A6DFBE7F-1E09-4706-B594-CDF66FF04DD9}" type="presOf" srcId="{26EC59E6-1C5A-47CD-AA1D-1D14FE2080DB}" destId="{18D1A359-DFD1-4BDC-9C69-FEABDD275D9F}" srcOrd="0" destOrd="0" presId="urn:microsoft.com/office/officeart/2005/8/layout/vList2"/>
    <dgm:cxn modelId="{8C3F2A4F-3B7E-45E0-BB5C-F5F5479C2F7E}" srcId="{D9A6B5B1-85F5-4EB1-927E-CF013C3D1707}" destId="{26EC59E6-1C5A-47CD-AA1D-1D14FE2080DB}" srcOrd="1" destOrd="0" parTransId="{70319ECB-3FD9-4EF2-978C-D2164163B828}" sibTransId="{6DC7BDBE-BABB-405E-BB16-93B6B2853077}"/>
    <dgm:cxn modelId="{0CEBBE9B-871A-44D4-9FCD-9CEFD7F79945}" type="presOf" srcId="{D9A6B5B1-85F5-4EB1-927E-CF013C3D1707}" destId="{68761180-7FB7-41DA-9B5E-11090EDA4B3E}" srcOrd="0" destOrd="0" presId="urn:microsoft.com/office/officeart/2005/8/layout/vList2"/>
    <dgm:cxn modelId="{672233F1-316A-40E7-9C8C-387D14D7508E}" type="presOf" srcId="{0D3A3574-5605-4835-89B6-DB1B51414701}" destId="{538E83A9-2254-41EC-9E94-063729C4593C}" srcOrd="0" destOrd="0" presId="urn:microsoft.com/office/officeart/2005/8/layout/vList2"/>
    <dgm:cxn modelId="{4215BE91-07D8-4D6F-9C05-8823328691B2}" srcId="{D9A6B5B1-85F5-4EB1-927E-CF013C3D1707}" destId="{0D3A3574-5605-4835-89B6-DB1B51414701}" srcOrd="0" destOrd="0" parTransId="{9BB11EC0-0361-4CA7-8728-D145E90210F3}" sibTransId="{D03B4CE7-5050-4A93-8276-EDD9A6A0FD62}"/>
    <dgm:cxn modelId="{58AB545D-FE11-4B52-85E1-77C7FE5DD011}" type="presParOf" srcId="{68761180-7FB7-41DA-9B5E-11090EDA4B3E}" destId="{538E83A9-2254-41EC-9E94-063729C4593C}" srcOrd="0" destOrd="0" presId="urn:microsoft.com/office/officeart/2005/8/layout/vList2"/>
    <dgm:cxn modelId="{E9EE0CBD-8B77-4598-B209-BD60FA4DA2F4}" type="presParOf" srcId="{68761180-7FB7-41DA-9B5E-11090EDA4B3E}" destId="{54C600BA-A5B4-44A3-9371-EE22548BC43A}" srcOrd="1" destOrd="0" presId="urn:microsoft.com/office/officeart/2005/8/layout/vList2"/>
    <dgm:cxn modelId="{DF761E2F-99A0-4EBD-AA93-9E0C7A94819D}" type="presParOf" srcId="{68761180-7FB7-41DA-9B5E-11090EDA4B3E}" destId="{18D1A359-DFD1-4BDC-9C69-FEABDD275D9F}" srcOrd="2" destOrd="0" presId="urn:microsoft.com/office/officeart/2005/8/layout/vList2"/>
    <dgm:cxn modelId="{CE9EEC19-97D5-4D7C-A1B2-99D9417342A2}" type="presParOf" srcId="{68761180-7FB7-41DA-9B5E-11090EDA4B3E}" destId="{082B1BD6-0D8C-4799-8D58-E1A136158FCA}" srcOrd="3" destOrd="0" presId="urn:microsoft.com/office/officeart/2005/8/layout/vList2"/>
    <dgm:cxn modelId="{1C05B49C-82A1-4030-A18B-DCB57719AF95}" type="presParOf" srcId="{68761180-7FB7-41DA-9B5E-11090EDA4B3E}" destId="{48BB0EB7-4F1E-4E07-A79D-3B1904FED9E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5FCD060-6A23-4AD8-8B2D-EB0C42F5104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147DD34-8E94-4774-94DB-B9976CE54CFA}">
      <dgm:prSet phldrT="[Text]"/>
      <dgm:spPr/>
      <dgm:t>
        <a:bodyPr/>
        <a:lstStyle/>
        <a:p>
          <a:r>
            <a:rPr lang="en-US" smtClean="0"/>
            <a:t>Ôn lại kiến thức tiếng Việt cấp tiểu học.</a:t>
          </a:r>
          <a:endParaRPr lang="en-US"/>
        </a:p>
      </dgm:t>
    </dgm:pt>
    <dgm:pt modelId="{2A0834B8-6F1F-433E-8334-C11151C84C01}" type="parTrans" cxnId="{0E086484-5D06-4B5C-BD78-4CA32C86B559}">
      <dgm:prSet/>
      <dgm:spPr/>
      <dgm:t>
        <a:bodyPr/>
        <a:lstStyle/>
        <a:p>
          <a:endParaRPr lang="en-US"/>
        </a:p>
      </dgm:t>
    </dgm:pt>
    <dgm:pt modelId="{50B18C42-33EA-4650-A549-DE025AC2FEF9}" type="sibTrans" cxnId="{0E086484-5D06-4B5C-BD78-4CA32C86B559}">
      <dgm:prSet/>
      <dgm:spPr/>
      <dgm:t>
        <a:bodyPr/>
        <a:lstStyle/>
        <a:p>
          <a:endParaRPr lang="en-US"/>
        </a:p>
      </dgm:t>
    </dgm:pt>
    <dgm:pt modelId="{CE752F46-DC4E-4A27-8D3F-DD5DDE1D5E4C}">
      <dgm:prSet phldrT="[Text]"/>
      <dgm:spPr/>
      <dgm:t>
        <a:bodyPr/>
        <a:lstStyle/>
        <a:p>
          <a:r>
            <a:rPr lang="en-US" smtClean="0"/>
            <a:t>Giải nhiều lần các bài tập trong SGK.</a:t>
          </a:r>
          <a:endParaRPr lang="en-US"/>
        </a:p>
      </dgm:t>
    </dgm:pt>
    <dgm:pt modelId="{28AD0F12-78FE-4C64-95D8-7C4DC06516D4}" type="parTrans" cxnId="{5E58CAFA-B491-47CD-9919-681482DF870A}">
      <dgm:prSet/>
      <dgm:spPr/>
      <dgm:t>
        <a:bodyPr/>
        <a:lstStyle/>
        <a:p>
          <a:endParaRPr lang="en-US"/>
        </a:p>
      </dgm:t>
    </dgm:pt>
    <dgm:pt modelId="{2E540ABC-5901-4817-AD9C-7ABD1AF639A5}" type="sibTrans" cxnId="{5E58CAFA-B491-47CD-9919-681482DF870A}">
      <dgm:prSet/>
      <dgm:spPr/>
      <dgm:t>
        <a:bodyPr/>
        <a:lstStyle/>
        <a:p>
          <a:endParaRPr lang="en-US"/>
        </a:p>
      </dgm:t>
    </dgm:pt>
    <dgm:pt modelId="{32976314-D017-435D-82B6-52E1FD55530C}">
      <dgm:prSet phldrT="[Text]"/>
      <dgm:spPr/>
      <dgm:t>
        <a:bodyPr/>
        <a:lstStyle/>
        <a:p>
          <a:r>
            <a:rPr lang="en-US" dirty="0" err="1" smtClean="0"/>
            <a:t>Tự</a:t>
          </a:r>
          <a:r>
            <a:rPr lang="en-US" dirty="0" smtClean="0"/>
            <a:t> </a:t>
          </a:r>
          <a:r>
            <a:rPr lang="en-US" dirty="0" err="1" smtClean="0"/>
            <a:t>tìm</a:t>
          </a:r>
          <a:r>
            <a:rPr lang="en-US" dirty="0" smtClean="0"/>
            <a:t> </a:t>
          </a:r>
          <a:r>
            <a:rPr lang="en-US" dirty="0" err="1" smtClean="0"/>
            <a:t>thêm</a:t>
          </a:r>
          <a:r>
            <a:rPr lang="en-US" dirty="0" smtClean="0"/>
            <a:t> </a:t>
          </a:r>
          <a:r>
            <a:rPr lang="en-US" dirty="0" err="1" smtClean="0"/>
            <a:t>các</a:t>
          </a:r>
          <a:r>
            <a:rPr lang="en-US" dirty="0" smtClean="0"/>
            <a:t> </a:t>
          </a:r>
          <a:r>
            <a:rPr lang="en-US" dirty="0" err="1" smtClean="0"/>
            <a:t>ví</a:t>
          </a:r>
          <a:r>
            <a:rPr lang="en-US" dirty="0" smtClean="0"/>
            <a:t> </a:t>
          </a:r>
          <a:r>
            <a:rPr lang="en-US" dirty="0" err="1" smtClean="0"/>
            <a:t>dụ</a:t>
          </a:r>
          <a:r>
            <a:rPr lang="en-US" dirty="0" smtClean="0"/>
            <a:t> </a:t>
          </a:r>
          <a:r>
            <a:rPr lang="en-US" dirty="0" err="1" smtClean="0"/>
            <a:t>thực</a:t>
          </a:r>
          <a:r>
            <a:rPr lang="en-US" dirty="0" smtClean="0"/>
            <a:t> </a:t>
          </a:r>
          <a:r>
            <a:rPr lang="en-US" dirty="0" err="1" smtClean="0"/>
            <a:t>tế</a:t>
          </a:r>
          <a:r>
            <a:rPr lang="en-US" dirty="0" smtClean="0"/>
            <a:t> </a:t>
          </a:r>
          <a:r>
            <a:rPr lang="en-US" dirty="0" err="1" smtClean="0"/>
            <a:t>ngoài</a:t>
          </a:r>
          <a:r>
            <a:rPr lang="en-US" dirty="0" smtClean="0"/>
            <a:t> SGK.</a:t>
          </a:r>
          <a:endParaRPr lang="en-US" dirty="0"/>
        </a:p>
      </dgm:t>
    </dgm:pt>
    <dgm:pt modelId="{DA5F61EA-0D9B-4797-98AF-49A683D62508}" type="parTrans" cxnId="{7497DEAD-7D61-401E-A320-7B204D4D1EA2}">
      <dgm:prSet/>
      <dgm:spPr/>
      <dgm:t>
        <a:bodyPr/>
        <a:lstStyle/>
        <a:p>
          <a:endParaRPr lang="en-US"/>
        </a:p>
      </dgm:t>
    </dgm:pt>
    <dgm:pt modelId="{6A7D3071-83C5-4ADA-A358-31FF1B83C13A}" type="sibTrans" cxnId="{7497DEAD-7D61-401E-A320-7B204D4D1EA2}">
      <dgm:prSet/>
      <dgm:spPr/>
      <dgm:t>
        <a:bodyPr/>
        <a:lstStyle/>
        <a:p>
          <a:endParaRPr lang="en-US"/>
        </a:p>
      </dgm:t>
    </dgm:pt>
    <dgm:pt modelId="{28F45705-2237-4CAF-90D3-795963B9A265}" type="pres">
      <dgm:prSet presAssocID="{15FCD060-6A23-4AD8-8B2D-EB0C42F510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BA2A25-4E5D-4F01-872A-C9D2B450A52A}" type="pres">
      <dgm:prSet presAssocID="{9147DD34-8E94-4774-94DB-B9976CE54CF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81CA4-F196-4A47-9ED1-4C791CE4DE6A}" type="pres">
      <dgm:prSet presAssocID="{50B18C42-33EA-4650-A549-DE025AC2FEF9}" presName="spacer" presStyleCnt="0"/>
      <dgm:spPr/>
    </dgm:pt>
    <dgm:pt modelId="{F3560AD5-2DD5-436D-BFA4-B9FD25F245A9}" type="pres">
      <dgm:prSet presAssocID="{CE752F46-DC4E-4A27-8D3F-DD5DDE1D5E4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7BEDE-7761-45BF-90E1-E1E1920BC90F}" type="pres">
      <dgm:prSet presAssocID="{2E540ABC-5901-4817-AD9C-7ABD1AF639A5}" presName="spacer" presStyleCnt="0"/>
      <dgm:spPr/>
    </dgm:pt>
    <dgm:pt modelId="{6D4E5019-2169-464A-BBF9-AC55980CC93A}" type="pres">
      <dgm:prSet presAssocID="{32976314-D017-435D-82B6-52E1FD55530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B7B7FB-DC41-4E00-8C80-4AE55424378B}" type="presOf" srcId="{CE752F46-DC4E-4A27-8D3F-DD5DDE1D5E4C}" destId="{F3560AD5-2DD5-436D-BFA4-B9FD25F245A9}" srcOrd="0" destOrd="0" presId="urn:microsoft.com/office/officeart/2005/8/layout/vList2"/>
    <dgm:cxn modelId="{EB044CAB-3F0A-4E0A-9914-E1C159348981}" type="presOf" srcId="{32976314-D017-435D-82B6-52E1FD55530C}" destId="{6D4E5019-2169-464A-BBF9-AC55980CC93A}" srcOrd="0" destOrd="0" presId="urn:microsoft.com/office/officeart/2005/8/layout/vList2"/>
    <dgm:cxn modelId="{5E58CAFA-B491-47CD-9919-681482DF870A}" srcId="{15FCD060-6A23-4AD8-8B2D-EB0C42F5104C}" destId="{CE752F46-DC4E-4A27-8D3F-DD5DDE1D5E4C}" srcOrd="1" destOrd="0" parTransId="{28AD0F12-78FE-4C64-95D8-7C4DC06516D4}" sibTransId="{2E540ABC-5901-4817-AD9C-7ABD1AF639A5}"/>
    <dgm:cxn modelId="{200571A3-66B3-47A7-9E99-4B7144FC0BCA}" type="presOf" srcId="{15FCD060-6A23-4AD8-8B2D-EB0C42F5104C}" destId="{28F45705-2237-4CAF-90D3-795963B9A265}" srcOrd="0" destOrd="0" presId="urn:microsoft.com/office/officeart/2005/8/layout/vList2"/>
    <dgm:cxn modelId="{84C0A297-F657-4046-BA33-5C20C801E45A}" type="presOf" srcId="{9147DD34-8E94-4774-94DB-B9976CE54CFA}" destId="{DBBA2A25-4E5D-4F01-872A-C9D2B450A52A}" srcOrd="0" destOrd="0" presId="urn:microsoft.com/office/officeart/2005/8/layout/vList2"/>
    <dgm:cxn modelId="{0E086484-5D06-4B5C-BD78-4CA32C86B559}" srcId="{15FCD060-6A23-4AD8-8B2D-EB0C42F5104C}" destId="{9147DD34-8E94-4774-94DB-B9976CE54CFA}" srcOrd="0" destOrd="0" parTransId="{2A0834B8-6F1F-433E-8334-C11151C84C01}" sibTransId="{50B18C42-33EA-4650-A549-DE025AC2FEF9}"/>
    <dgm:cxn modelId="{7497DEAD-7D61-401E-A320-7B204D4D1EA2}" srcId="{15FCD060-6A23-4AD8-8B2D-EB0C42F5104C}" destId="{32976314-D017-435D-82B6-52E1FD55530C}" srcOrd="2" destOrd="0" parTransId="{DA5F61EA-0D9B-4797-98AF-49A683D62508}" sibTransId="{6A7D3071-83C5-4ADA-A358-31FF1B83C13A}"/>
    <dgm:cxn modelId="{302D453F-74FC-4FDC-9DCD-5A639435CF07}" type="presParOf" srcId="{28F45705-2237-4CAF-90D3-795963B9A265}" destId="{DBBA2A25-4E5D-4F01-872A-C9D2B450A52A}" srcOrd="0" destOrd="0" presId="urn:microsoft.com/office/officeart/2005/8/layout/vList2"/>
    <dgm:cxn modelId="{8633DD06-1890-4BB7-A401-870DED9931D2}" type="presParOf" srcId="{28F45705-2237-4CAF-90D3-795963B9A265}" destId="{46881CA4-F196-4A47-9ED1-4C791CE4DE6A}" srcOrd="1" destOrd="0" presId="urn:microsoft.com/office/officeart/2005/8/layout/vList2"/>
    <dgm:cxn modelId="{9D298261-FCE5-447D-85E7-E5B9528A7279}" type="presParOf" srcId="{28F45705-2237-4CAF-90D3-795963B9A265}" destId="{F3560AD5-2DD5-436D-BFA4-B9FD25F245A9}" srcOrd="2" destOrd="0" presId="urn:microsoft.com/office/officeart/2005/8/layout/vList2"/>
    <dgm:cxn modelId="{468D1C15-F9D7-497E-8EDA-1F2B44AF54D3}" type="presParOf" srcId="{28F45705-2237-4CAF-90D3-795963B9A265}" destId="{C477BEDE-7761-45BF-90E1-E1E1920BC90F}" srcOrd="3" destOrd="0" presId="urn:microsoft.com/office/officeart/2005/8/layout/vList2"/>
    <dgm:cxn modelId="{DE9BAAD0-B266-490A-AF71-7F4BB40A08D3}" type="presParOf" srcId="{28F45705-2237-4CAF-90D3-795963B9A265}" destId="{6D4E5019-2169-464A-BBF9-AC55980CC93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65403EF-F6FA-454C-ADD2-208FCBA8389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6376228-5CCD-4D29-B5C6-DDF978BB7C7D}">
      <dgm:prSet phldrT="[Text]"/>
      <dgm:spPr/>
      <dgm:t>
        <a:bodyPr/>
        <a:lstStyle/>
        <a:p>
          <a:r>
            <a:rPr lang="en-US" smtClean="0"/>
            <a:t>Nắm vững đặc điểm kiểu văn bản.</a:t>
          </a:r>
          <a:endParaRPr lang="en-US"/>
        </a:p>
      </dgm:t>
    </dgm:pt>
    <dgm:pt modelId="{88ADF83A-CB69-430C-9B79-0290F6D33943}" type="parTrans" cxnId="{E1DE79CC-C045-443E-9320-AC6AB085D47F}">
      <dgm:prSet/>
      <dgm:spPr/>
      <dgm:t>
        <a:bodyPr/>
        <a:lstStyle/>
        <a:p>
          <a:endParaRPr lang="en-US"/>
        </a:p>
      </dgm:t>
    </dgm:pt>
    <dgm:pt modelId="{AA87035B-B8B4-4FAC-BA3C-09AAB23A9619}" type="sibTrans" cxnId="{E1DE79CC-C045-443E-9320-AC6AB085D47F}">
      <dgm:prSet/>
      <dgm:spPr/>
      <dgm:t>
        <a:bodyPr/>
        <a:lstStyle/>
        <a:p>
          <a:endParaRPr lang="en-US"/>
        </a:p>
      </dgm:t>
    </dgm:pt>
    <dgm:pt modelId="{5A35FDF7-4E93-40FB-9AEE-D97CFF8F8B42}">
      <dgm:prSet phldrT="[Text]"/>
      <dgm:spPr/>
      <dgm:t>
        <a:bodyPr/>
        <a:lstStyle/>
        <a:p>
          <a:r>
            <a:rPr lang="en-US" smtClean="0"/>
            <a:t>Phân tích đặc điểm các văn bản mẫu trong SGK.</a:t>
          </a:r>
          <a:endParaRPr lang="en-US"/>
        </a:p>
      </dgm:t>
    </dgm:pt>
    <dgm:pt modelId="{9469B7E4-BB06-4E04-896F-ADC78320E0DF}" type="parTrans" cxnId="{68294A2A-FE31-4128-873D-F123063956E5}">
      <dgm:prSet/>
      <dgm:spPr/>
      <dgm:t>
        <a:bodyPr/>
        <a:lstStyle/>
        <a:p>
          <a:endParaRPr lang="en-US"/>
        </a:p>
      </dgm:t>
    </dgm:pt>
    <dgm:pt modelId="{1C27AF74-9967-4135-8B12-C36301B30549}" type="sibTrans" cxnId="{68294A2A-FE31-4128-873D-F123063956E5}">
      <dgm:prSet/>
      <dgm:spPr/>
      <dgm:t>
        <a:bodyPr/>
        <a:lstStyle/>
        <a:p>
          <a:endParaRPr lang="en-US"/>
        </a:p>
      </dgm:t>
    </dgm:pt>
    <dgm:pt modelId="{27B40DDC-7FC6-4065-834B-31F55130E9F4}">
      <dgm:prSet phldrT="[Text]"/>
      <dgm:spPr/>
      <dgm:t>
        <a:bodyPr/>
        <a:lstStyle/>
        <a:p>
          <a:r>
            <a:rPr lang="en-US" smtClean="0"/>
            <a:t>Luyện viết bài văn theo đặc điểm kiểu văn bản.</a:t>
          </a:r>
          <a:endParaRPr lang="en-US"/>
        </a:p>
      </dgm:t>
    </dgm:pt>
    <dgm:pt modelId="{0A317CD5-BE52-4738-803F-6E88CB28F5D0}" type="parTrans" cxnId="{502C5668-FA3F-43F3-B389-15B9BC7760A8}">
      <dgm:prSet/>
      <dgm:spPr/>
      <dgm:t>
        <a:bodyPr/>
        <a:lstStyle/>
        <a:p>
          <a:endParaRPr lang="en-US"/>
        </a:p>
      </dgm:t>
    </dgm:pt>
    <dgm:pt modelId="{963C30A2-7504-4606-A152-572767C2AD08}" type="sibTrans" cxnId="{502C5668-FA3F-43F3-B389-15B9BC7760A8}">
      <dgm:prSet/>
      <dgm:spPr/>
      <dgm:t>
        <a:bodyPr/>
        <a:lstStyle/>
        <a:p>
          <a:endParaRPr lang="en-US"/>
        </a:p>
      </dgm:t>
    </dgm:pt>
    <dgm:pt modelId="{92694B15-988D-4A55-A81A-E36523E66472}">
      <dgm:prSet phldrT="[Text]"/>
      <dgm:spPr/>
      <dgm:t>
        <a:bodyPr/>
        <a:lstStyle/>
        <a:p>
          <a:r>
            <a:rPr lang="en-US" smtClean="0"/>
            <a:t>Tránh lệ thuộc các bài văn mẫu.</a:t>
          </a:r>
          <a:endParaRPr lang="en-US"/>
        </a:p>
      </dgm:t>
    </dgm:pt>
    <dgm:pt modelId="{68112B5D-C8C0-42C8-96F4-491B234BEEA7}" type="parTrans" cxnId="{6D216A9F-7FB7-4DDB-B338-55CD5E1CE657}">
      <dgm:prSet/>
      <dgm:spPr/>
      <dgm:t>
        <a:bodyPr/>
        <a:lstStyle/>
        <a:p>
          <a:endParaRPr lang="en-US"/>
        </a:p>
      </dgm:t>
    </dgm:pt>
    <dgm:pt modelId="{B9058051-A62D-427D-A423-ACDFF2EB773F}" type="sibTrans" cxnId="{6D216A9F-7FB7-4DDB-B338-55CD5E1CE657}">
      <dgm:prSet/>
      <dgm:spPr/>
      <dgm:t>
        <a:bodyPr/>
        <a:lstStyle/>
        <a:p>
          <a:endParaRPr lang="en-US"/>
        </a:p>
      </dgm:t>
    </dgm:pt>
    <dgm:pt modelId="{87D3B3C8-5151-4C1B-A32E-349EF6736EBC}" type="pres">
      <dgm:prSet presAssocID="{865403EF-F6FA-454C-ADD2-208FCBA838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6393F4-CE78-4D80-AF8C-38EE8A249D4C}" type="pres">
      <dgm:prSet presAssocID="{B6376228-5CCD-4D29-B5C6-DDF978BB7C7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3E98A-B5A1-40C6-8208-B7618DCE4D59}" type="pres">
      <dgm:prSet presAssocID="{AA87035B-B8B4-4FAC-BA3C-09AAB23A9619}" presName="spacer" presStyleCnt="0"/>
      <dgm:spPr/>
    </dgm:pt>
    <dgm:pt modelId="{14BF50A7-25B6-4168-999D-F21C312ED550}" type="pres">
      <dgm:prSet presAssocID="{5A35FDF7-4E93-40FB-9AEE-D97CFF8F8B4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32038-7111-4CFC-B19C-DFCBDBA9C4E3}" type="pres">
      <dgm:prSet presAssocID="{1C27AF74-9967-4135-8B12-C36301B30549}" presName="spacer" presStyleCnt="0"/>
      <dgm:spPr/>
    </dgm:pt>
    <dgm:pt modelId="{F69987C7-A715-4CB3-A203-F0A52E5C08B5}" type="pres">
      <dgm:prSet presAssocID="{27B40DDC-7FC6-4065-834B-31F55130E9F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1B84B-6856-4F43-8A1C-90BA7B02DC0B}" type="pres">
      <dgm:prSet presAssocID="{963C30A2-7504-4606-A152-572767C2AD08}" presName="spacer" presStyleCnt="0"/>
      <dgm:spPr/>
    </dgm:pt>
    <dgm:pt modelId="{B5059633-1205-4B3E-8137-5382646A606D}" type="pres">
      <dgm:prSet presAssocID="{92694B15-988D-4A55-A81A-E36523E6647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161DF3-F4B7-4349-88F1-C2E8B7E18175}" type="presOf" srcId="{5A35FDF7-4E93-40FB-9AEE-D97CFF8F8B42}" destId="{14BF50A7-25B6-4168-999D-F21C312ED550}" srcOrd="0" destOrd="0" presId="urn:microsoft.com/office/officeart/2005/8/layout/vList2"/>
    <dgm:cxn modelId="{B1C56036-7131-4C9B-93A4-C2B11FC9E5AF}" type="presOf" srcId="{27B40DDC-7FC6-4065-834B-31F55130E9F4}" destId="{F69987C7-A715-4CB3-A203-F0A52E5C08B5}" srcOrd="0" destOrd="0" presId="urn:microsoft.com/office/officeart/2005/8/layout/vList2"/>
    <dgm:cxn modelId="{77C8A4D0-BCA0-403E-BD7B-BB59FE01E13E}" type="presOf" srcId="{865403EF-F6FA-454C-ADD2-208FCBA8389C}" destId="{87D3B3C8-5151-4C1B-A32E-349EF6736EBC}" srcOrd="0" destOrd="0" presId="urn:microsoft.com/office/officeart/2005/8/layout/vList2"/>
    <dgm:cxn modelId="{3FB9F2F7-677A-4170-9E55-2568997614B2}" type="presOf" srcId="{B6376228-5CCD-4D29-B5C6-DDF978BB7C7D}" destId="{DE6393F4-CE78-4D80-AF8C-38EE8A249D4C}" srcOrd="0" destOrd="0" presId="urn:microsoft.com/office/officeart/2005/8/layout/vList2"/>
    <dgm:cxn modelId="{E1DE79CC-C045-443E-9320-AC6AB085D47F}" srcId="{865403EF-F6FA-454C-ADD2-208FCBA8389C}" destId="{B6376228-5CCD-4D29-B5C6-DDF978BB7C7D}" srcOrd="0" destOrd="0" parTransId="{88ADF83A-CB69-430C-9B79-0290F6D33943}" sibTransId="{AA87035B-B8B4-4FAC-BA3C-09AAB23A9619}"/>
    <dgm:cxn modelId="{68294A2A-FE31-4128-873D-F123063956E5}" srcId="{865403EF-F6FA-454C-ADD2-208FCBA8389C}" destId="{5A35FDF7-4E93-40FB-9AEE-D97CFF8F8B42}" srcOrd="1" destOrd="0" parTransId="{9469B7E4-BB06-4E04-896F-ADC78320E0DF}" sibTransId="{1C27AF74-9967-4135-8B12-C36301B30549}"/>
    <dgm:cxn modelId="{6D216A9F-7FB7-4DDB-B338-55CD5E1CE657}" srcId="{865403EF-F6FA-454C-ADD2-208FCBA8389C}" destId="{92694B15-988D-4A55-A81A-E36523E66472}" srcOrd="3" destOrd="0" parTransId="{68112B5D-C8C0-42C8-96F4-491B234BEEA7}" sibTransId="{B9058051-A62D-427D-A423-ACDFF2EB773F}"/>
    <dgm:cxn modelId="{8894CBBB-82E5-424C-862F-1FED2D4280D8}" type="presOf" srcId="{92694B15-988D-4A55-A81A-E36523E66472}" destId="{B5059633-1205-4B3E-8137-5382646A606D}" srcOrd="0" destOrd="0" presId="urn:microsoft.com/office/officeart/2005/8/layout/vList2"/>
    <dgm:cxn modelId="{502C5668-FA3F-43F3-B389-15B9BC7760A8}" srcId="{865403EF-F6FA-454C-ADD2-208FCBA8389C}" destId="{27B40DDC-7FC6-4065-834B-31F55130E9F4}" srcOrd="2" destOrd="0" parTransId="{0A317CD5-BE52-4738-803F-6E88CB28F5D0}" sibTransId="{963C30A2-7504-4606-A152-572767C2AD08}"/>
    <dgm:cxn modelId="{820C84B4-4DCA-4F4B-B8EB-0D64FDC73BF0}" type="presParOf" srcId="{87D3B3C8-5151-4C1B-A32E-349EF6736EBC}" destId="{DE6393F4-CE78-4D80-AF8C-38EE8A249D4C}" srcOrd="0" destOrd="0" presId="urn:microsoft.com/office/officeart/2005/8/layout/vList2"/>
    <dgm:cxn modelId="{3DA0FF8D-4C1F-4F57-9315-E2FD03B163DA}" type="presParOf" srcId="{87D3B3C8-5151-4C1B-A32E-349EF6736EBC}" destId="{0713E98A-B5A1-40C6-8208-B7618DCE4D59}" srcOrd="1" destOrd="0" presId="urn:microsoft.com/office/officeart/2005/8/layout/vList2"/>
    <dgm:cxn modelId="{5E2B2837-8D7E-4F9A-9DDF-8A284C73FA5C}" type="presParOf" srcId="{87D3B3C8-5151-4C1B-A32E-349EF6736EBC}" destId="{14BF50A7-25B6-4168-999D-F21C312ED550}" srcOrd="2" destOrd="0" presId="urn:microsoft.com/office/officeart/2005/8/layout/vList2"/>
    <dgm:cxn modelId="{8D5D1336-9576-4E64-825A-CC97059B6614}" type="presParOf" srcId="{87D3B3C8-5151-4C1B-A32E-349EF6736EBC}" destId="{71F32038-7111-4CFC-B19C-DFCBDBA9C4E3}" srcOrd="3" destOrd="0" presId="urn:microsoft.com/office/officeart/2005/8/layout/vList2"/>
    <dgm:cxn modelId="{8544CCEB-D26F-4B92-A542-AB7882D4754D}" type="presParOf" srcId="{87D3B3C8-5151-4C1B-A32E-349EF6736EBC}" destId="{F69987C7-A715-4CB3-A203-F0A52E5C08B5}" srcOrd="4" destOrd="0" presId="urn:microsoft.com/office/officeart/2005/8/layout/vList2"/>
    <dgm:cxn modelId="{8BD2BFF6-8D6E-471A-88BC-787F1EB1AAE2}" type="presParOf" srcId="{87D3B3C8-5151-4C1B-A32E-349EF6736EBC}" destId="{4481B84B-6856-4F43-8A1C-90BA7B02DC0B}" srcOrd="5" destOrd="0" presId="urn:microsoft.com/office/officeart/2005/8/layout/vList2"/>
    <dgm:cxn modelId="{F6F0FF4C-ED45-407C-B2D3-C6D98B9209E0}" type="presParOf" srcId="{87D3B3C8-5151-4C1B-A32E-349EF6736EBC}" destId="{B5059633-1205-4B3E-8137-5382646A606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651CE8C-CF7F-457C-A693-1D4712B70062}" type="doc">
      <dgm:prSet loTypeId="urn:microsoft.com/office/officeart/2005/8/layout/hierarchy4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2AEA231-399D-47C3-96A2-36E727BEE63A}">
      <dgm:prSet phldrT="[Text]"/>
      <dgm:spPr/>
      <dgm:t>
        <a:bodyPr/>
        <a:lstStyle/>
        <a:p>
          <a:r>
            <a:rPr lang="en-US" smtClean="0"/>
            <a:t>Giúp con tìm ra phương pháp học tập tốt nhất của riêng mình</a:t>
          </a:r>
          <a:endParaRPr lang="en-US"/>
        </a:p>
      </dgm:t>
    </dgm:pt>
    <dgm:pt modelId="{6884DF82-D391-441F-8890-4EA9B9D44F73}" type="parTrans" cxnId="{EFB28223-3044-4E2E-91C0-92FD9B8CF368}">
      <dgm:prSet/>
      <dgm:spPr/>
      <dgm:t>
        <a:bodyPr/>
        <a:lstStyle/>
        <a:p>
          <a:endParaRPr lang="en-US"/>
        </a:p>
      </dgm:t>
    </dgm:pt>
    <dgm:pt modelId="{03D32735-361E-4F9C-88B1-45B937BCCD4F}" type="sibTrans" cxnId="{EFB28223-3044-4E2E-91C0-92FD9B8CF368}">
      <dgm:prSet/>
      <dgm:spPr/>
      <dgm:t>
        <a:bodyPr/>
        <a:lstStyle/>
        <a:p>
          <a:endParaRPr lang="en-US"/>
        </a:p>
      </dgm:t>
    </dgm:pt>
    <dgm:pt modelId="{E763896D-9AC0-4FC3-AD32-87419607B8C9}">
      <dgm:prSet phldrT="[Text]"/>
      <dgm:spPr/>
      <dgm:t>
        <a:bodyPr/>
        <a:lstStyle/>
        <a:p>
          <a:r>
            <a:rPr lang="en-US" smtClean="0"/>
            <a:t>Học một mình</a:t>
          </a:r>
          <a:endParaRPr lang="en-US"/>
        </a:p>
      </dgm:t>
    </dgm:pt>
    <dgm:pt modelId="{AF56DC8D-B750-4F93-9226-6B1AD2BFF948}" type="parTrans" cxnId="{47B03DF9-E0F5-4B3F-BBCC-96A3FD5AE7F3}">
      <dgm:prSet/>
      <dgm:spPr/>
      <dgm:t>
        <a:bodyPr/>
        <a:lstStyle/>
        <a:p>
          <a:endParaRPr lang="en-US"/>
        </a:p>
      </dgm:t>
    </dgm:pt>
    <dgm:pt modelId="{BCE429FB-BE5C-4649-B073-DD00D3B22703}" type="sibTrans" cxnId="{47B03DF9-E0F5-4B3F-BBCC-96A3FD5AE7F3}">
      <dgm:prSet/>
      <dgm:spPr/>
      <dgm:t>
        <a:bodyPr/>
        <a:lstStyle/>
        <a:p>
          <a:endParaRPr lang="en-US"/>
        </a:p>
      </dgm:t>
    </dgm:pt>
    <dgm:pt modelId="{265EACFA-89D5-4876-AB99-6C09C3CB25FC}">
      <dgm:prSet phldrT="[Text]"/>
      <dgm:spPr/>
      <dgm:t>
        <a:bodyPr/>
        <a:lstStyle/>
        <a:p>
          <a:r>
            <a:rPr lang="en-US" smtClean="0"/>
            <a:t>Học qua kênh nghe</a:t>
          </a:r>
          <a:endParaRPr lang="en-US"/>
        </a:p>
      </dgm:t>
    </dgm:pt>
    <dgm:pt modelId="{C84C7B9F-7A97-41A5-A120-48F0CA713A2A}" type="parTrans" cxnId="{20E33DEC-31CA-4770-BAA0-5483A09758E2}">
      <dgm:prSet/>
      <dgm:spPr/>
      <dgm:t>
        <a:bodyPr/>
        <a:lstStyle/>
        <a:p>
          <a:endParaRPr lang="en-US"/>
        </a:p>
      </dgm:t>
    </dgm:pt>
    <dgm:pt modelId="{D7E3663D-6EFE-40D6-B93C-DE5B513F922B}" type="sibTrans" cxnId="{20E33DEC-31CA-4770-BAA0-5483A09758E2}">
      <dgm:prSet/>
      <dgm:spPr/>
      <dgm:t>
        <a:bodyPr/>
        <a:lstStyle/>
        <a:p>
          <a:endParaRPr lang="en-US"/>
        </a:p>
      </dgm:t>
    </dgm:pt>
    <dgm:pt modelId="{9A00D9D2-B79F-4A69-B7B1-F09B16C5FFF8}">
      <dgm:prSet phldrT="[Text]"/>
      <dgm:spPr/>
      <dgm:t>
        <a:bodyPr/>
        <a:lstStyle/>
        <a:p>
          <a:r>
            <a:rPr lang="en-US" smtClean="0"/>
            <a:t>Học theo nhóm</a:t>
          </a:r>
          <a:endParaRPr lang="en-US"/>
        </a:p>
      </dgm:t>
    </dgm:pt>
    <dgm:pt modelId="{B9F75725-EF10-4F08-836F-6FB5A2F88414}" type="parTrans" cxnId="{9D2FF870-B3B2-410D-AC29-C7A0DE9CCDD9}">
      <dgm:prSet/>
      <dgm:spPr/>
      <dgm:t>
        <a:bodyPr/>
        <a:lstStyle/>
        <a:p>
          <a:endParaRPr lang="en-US"/>
        </a:p>
      </dgm:t>
    </dgm:pt>
    <dgm:pt modelId="{CE7977BF-724C-40EF-85FB-6B2AB143A4C0}" type="sibTrans" cxnId="{9D2FF870-B3B2-410D-AC29-C7A0DE9CCDD9}">
      <dgm:prSet/>
      <dgm:spPr/>
      <dgm:t>
        <a:bodyPr/>
        <a:lstStyle/>
        <a:p>
          <a:endParaRPr lang="en-US"/>
        </a:p>
      </dgm:t>
    </dgm:pt>
    <dgm:pt modelId="{5292D719-D59E-46A6-A90C-2DCEDAD155F9}">
      <dgm:prSet phldrT="[Text]"/>
      <dgm:spPr/>
      <dgm:t>
        <a:bodyPr/>
        <a:lstStyle/>
        <a:p>
          <a:r>
            <a:rPr lang="en-US" smtClean="0"/>
            <a:t>Học với cha mẹ</a:t>
          </a:r>
          <a:endParaRPr lang="en-US"/>
        </a:p>
      </dgm:t>
    </dgm:pt>
    <dgm:pt modelId="{C0894438-A44C-45D7-BE6D-FCD56C69CF0F}" type="parTrans" cxnId="{0E00FB25-2900-496D-B1B8-EA5508BFA0CF}">
      <dgm:prSet/>
      <dgm:spPr/>
      <dgm:t>
        <a:bodyPr/>
        <a:lstStyle/>
        <a:p>
          <a:endParaRPr lang="en-US"/>
        </a:p>
      </dgm:t>
    </dgm:pt>
    <dgm:pt modelId="{7552ED9B-999D-47D2-A456-927AFF730423}" type="sibTrans" cxnId="{0E00FB25-2900-496D-B1B8-EA5508BFA0CF}">
      <dgm:prSet/>
      <dgm:spPr/>
      <dgm:t>
        <a:bodyPr/>
        <a:lstStyle/>
        <a:p>
          <a:endParaRPr lang="en-US"/>
        </a:p>
      </dgm:t>
    </dgm:pt>
    <dgm:pt modelId="{BE30905A-2CE6-4987-A468-6FE30554CA2F}">
      <dgm:prSet phldrT="[Text]"/>
      <dgm:spPr/>
      <dgm:t>
        <a:bodyPr/>
        <a:lstStyle/>
        <a:p>
          <a:r>
            <a:rPr lang="en-US" smtClean="0"/>
            <a:t>Học qua kênh đọc</a:t>
          </a:r>
          <a:endParaRPr lang="en-US"/>
        </a:p>
      </dgm:t>
    </dgm:pt>
    <dgm:pt modelId="{11D51470-7E7C-4DB3-8EE5-9412CCB521CA}" type="parTrans" cxnId="{5A36AABA-8377-45DD-AEE2-E5C396FA38CE}">
      <dgm:prSet/>
      <dgm:spPr/>
      <dgm:t>
        <a:bodyPr/>
        <a:lstStyle/>
        <a:p>
          <a:endParaRPr lang="en-US"/>
        </a:p>
      </dgm:t>
    </dgm:pt>
    <dgm:pt modelId="{478988D6-161D-4FDC-81A4-7063403E7E43}" type="sibTrans" cxnId="{5A36AABA-8377-45DD-AEE2-E5C396FA38CE}">
      <dgm:prSet/>
      <dgm:spPr/>
      <dgm:t>
        <a:bodyPr/>
        <a:lstStyle/>
        <a:p>
          <a:endParaRPr lang="en-US"/>
        </a:p>
      </dgm:t>
    </dgm:pt>
    <dgm:pt modelId="{D0B7538B-9DBE-49F6-82AE-01D973F257F7}">
      <dgm:prSet phldrT="[Text]"/>
      <dgm:spPr/>
      <dgm:t>
        <a:bodyPr/>
        <a:lstStyle/>
        <a:p>
          <a:r>
            <a:rPr lang="en-US" smtClean="0"/>
            <a:t>Học qua thực hành</a:t>
          </a:r>
          <a:endParaRPr lang="en-US"/>
        </a:p>
      </dgm:t>
    </dgm:pt>
    <dgm:pt modelId="{979CF74E-524E-457E-AF53-AC18A79B4964}" type="parTrans" cxnId="{BAC057ED-7A83-4123-81FC-11ABDCB1C5CC}">
      <dgm:prSet/>
      <dgm:spPr/>
      <dgm:t>
        <a:bodyPr/>
        <a:lstStyle/>
        <a:p>
          <a:endParaRPr lang="en-US"/>
        </a:p>
      </dgm:t>
    </dgm:pt>
    <dgm:pt modelId="{CD51DA52-742B-4623-8FE7-43E212B3C478}" type="sibTrans" cxnId="{BAC057ED-7A83-4123-81FC-11ABDCB1C5CC}">
      <dgm:prSet/>
      <dgm:spPr/>
      <dgm:t>
        <a:bodyPr/>
        <a:lstStyle/>
        <a:p>
          <a:endParaRPr lang="en-US"/>
        </a:p>
      </dgm:t>
    </dgm:pt>
    <dgm:pt modelId="{EA449E4A-51DE-4A36-A2E5-6A5032E7A30B}" type="pres">
      <dgm:prSet presAssocID="{8651CE8C-CF7F-457C-A693-1D4712B7006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C97CCC6-5D0C-4C73-A258-FB4F5270B3A7}" type="pres">
      <dgm:prSet presAssocID="{92AEA231-399D-47C3-96A2-36E727BEE63A}" presName="vertOne" presStyleCnt="0"/>
      <dgm:spPr/>
    </dgm:pt>
    <dgm:pt modelId="{75C2B16F-D0ED-42B9-9AEF-9559DFC5BAB8}" type="pres">
      <dgm:prSet presAssocID="{92AEA231-399D-47C3-96A2-36E727BEE63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8DF619-B4FC-4746-8C36-C2288BB5FEF4}" type="pres">
      <dgm:prSet presAssocID="{92AEA231-399D-47C3-96A2-36E727BEE63A}" presName="parTransOne" presStyleCnt="0"/>
      <dgm:spPr/>
    </dgm:pt>
    <dgm:pt modelId="{1C263736-7A1A-49DE-8F06-881F20F1FA74}" type="pres">
      <dgm:prSet presAssocID="{92AEA231-399D-47C3-96A2-36E727BEE63A}" presName="horzOne" presStyleCnt="0"/>
      <dgm:spPr/>
    </dgm:pt>
    <dgm:pt modelId="{C3628CA3-F381-4C95-AB8C-16A88A3EE10B}" type="pres">
      <dgm:prSet presAssocID="{E763896D-9AC0-4FC3-AD32-87419607B8C9}" presName="vertTwo" presStyleCnt="0"/>
      <dgm:spPr/>
    </dgm:pt>
    <dgm:pt modelId="{9E816A21-E018-47FB-A817-8C93622F02D5}" type="pres">
      <dgm:prSet presAssocID="{E763896D-9AC0-4FC3-AD32-87419607B8C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52DA5B-2EDA-453B-9773-5E6230BD0256}" type="pres">
      <dgm:prSet presAssocID="{E763896D-9AC0-4FC3-AD32-87419607B8C9}" presName="parTransTwo" presStyleCnt="0"/>
      <dgm:spPr/>
    </dgm:pt>
    <dgm:pt modelId="{005633E1-9E27-41E0-9AC9-26D0050AEC51}" type="pres">
      <dgm:prSet presAssocID="{E763896D-9AC0-4FC3-AD32-87419607B8C9}" presName="horzTwo" presStyleCnt="0"/>
      <dgm:spPr/>
    </dgm:pt>
    <dgm:pt modelId="{017A7BA8-C1E4-4B06-A95E-C3BBD7706995}" type="pres">
      <dgm:prSet presAssocID="{9A00D9D2-B79F-4A69-B7B1-F09B16C5FFF8}" presName="vertThree" presStyleCnt="0"/>
      <dgm:spPr/>
    </dgm:pt>
    <dgm:pt modelId="{E54D8CE3-BF3A-42FE-AEE9-7CD3697F0CB4}" type="pres">
      <dgm:prSet presAssocID="{9A00D9D2-B79F-4A69-B7B1-F09B16C5FFF8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F6615F-2361-4A4D-B2F9-713DD662DCEF}" type="pres">
      <dgm:prSet presAssocID="{9A00D9D2-B79F-4A69-B7B1-F09B16C5FFF8}" presName="parTransThree" presStyleCnt="0"/>
      <dgm:spPr/>
    </dgm:pt>
    <dgm:pt modelId="{D4285A6C-E0B4-4DBD-81C0-29384390BD97}" type="pres">
      <dgm:prSet presAssocID="{9A00D9D2-B79F-4A69-B7B1-F09B16C5FFF8}" presName="horzThree" presStyleCnt="0"/>
      <dgm:spPr/>
    </dgm:pt>
    <dgm:pt modelId="{D086ACE6-6954-4C7C-9A5F-C23D2EE7EB4D}" type="pres">
      <dgm:prSet presAssocID="{5292D719-D59E-46A6-A90C-2DCEDAD155F9}" presName="vertFour" presStyleCnt="0">
        <dgm:presLayoutVars>
          <dgm:chPref val="3"/>
        </dgm:presLayoutVars>
      </dgm:prSet>
      <dgm:spPr/>
    </dgm:pt>
    <dgm:pt modelId="{DFC7E494-B1B2-481E-9ABC-06048E1B1676}" type="pres">
      <dgm:prSet presAssocID="{5292D719-D59E-46A6-A90C-2DCEDAD155F9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08D62D-92F0-4A37-8D2B-89B01F512395}" type="pres">
      <dgm:prSet presAssocID="{5292D719-D59E-46A6-A90C-2DCEDAD155F9}" presName="horzFour" presStyleCnt="0"/>
      <dgm:spPr/>
    </dgm:pt>
    <dgm:pt modelId="{C1BAD81F-8EF6-461C-BE15-0FC283E1FDDA}" type="pres">
      <dgm:prSet presAssocID="{BCE429FB-BE5C-4649-B073-DD00D3B22703}" presName="sibSpaceTwo" presStyleCnt="0"/>
      <dgm:spPr/>
    </dgm:pt>
    <dgm:pt modelId="{5BE2A865-52F1-42EA-9199-6580519BCC94}" type="pres">
      <dgm:prSet presAssocID="{265EACFA-89D5-4876-AB99-6C09C3CB25FC}" presName="vertTwo" presStyleCnt="0"/>
      <dgm:spPr/>
    </dgm:pt>
    <dgm:pt modelId="{2C4531C7-844B-484A-A9B3-ECFCD3146288}" type="pres">
      <dgm:prSet presAssocID="{265EACFA-89D5-4876-AB99-6C09C3CB25F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83614E-E2D9-46CB-BFC0-94A7B3F4B629}" type="pres">
      <dgm:prSet presAssocID="{265EACFA-89D5-4876-AB99-6C09C3CB25FC}" presName="parTransTwo" presStyleCnt="0"/>
      <dgm:spPr/>
    </dgm:pt>
    <dgm:pt modelId="{4118A606-A937-479F-BF31-23E504FA1C44}" type="pres">
      <dgm:prSet presAssocID="{265EACFA-89D5-4876-AB99-6C09C3CB25FC}" presName="horzTwo" presStyleCnt="0"/>
      <dgm:spPr/>
    </dgm:pt>
    <dgm:pt modelId="{7D8C8948-5030-4AB7-A9CD-FDC082E06BB8}" type="pres">
      <dgm:prSet presAssocID="{BE30905A-2CE6-4987-A468-6FE30554CA2F}" presName="vertThree" presStyleCnt="0"/>
      <dgm:spPr/>
    </dgm:pt>
    <dgm:pt modelId="{17B2B28A-BB3C-47CA-B19D-A35C9213BEB9}" type="pres">
      <dgm:prSet presAssocID="{BE30905A-2CE6-4987-A468-6FE30554CA2F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4736E9-41F3-4B5E-975B-8E57757D2452}" type="pres">
      <dgm:prSet presAssocID="{BE30905A-2CE6-4987-A468-6FE30554CA2F}" presName="parTransThree" presStyleCnt="0"/>
      <dgm:spPr/>
    </dgm:pt>
    <dgm:pt modelId="{56105DBE-2BE5-48CA-A211-009635D97719}" type="pres">
      <dgm:prSet presAssocID="{BE30905A-2CE6-4987-A468-6FE30554CA2F}" presName="horzThree" presStyleCnt="0"/>
      <dgm:spPr/>
    </dgm:pt>
    <dgm:pt modelId="{2FED300E-89E3-4184-A0F4-C9477AA49715}" type="pres">
      <dgm:prSet presAssocID="{D0B7538B-9DBE-49F6-82AE-01D973F257F7}" presName="vertFour" presStyleCnt="0">
        <dgm:presLayoutVars>
          <dgm:chPref val="3"/>
        </dgm:presLayoutVars>
      </dgm:prSet>
      <dgm:spPr/>
    </dgm:pt>
    <dgm:pt modelId="{92AF8595-7D78-4419-90A7-2CC4879B2A73}" type="pres">
      <dgm:prSet presAssocID="{D0B7538B-9DBE-49F6-82AE-01D973F257F7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8808CC-E2EB-4CF6-887A-25FCBFF978E5}" type="pres">
      <dgm:prSet presAssocID="{D0B7538B-9DBE-49F6-82AE-01D973F257F7}" presName="horzFour" presStyleCnt="0"/>
      <dgm:spPr/>
    </dgm:pt>
  </dgm:ptLst>
  <dgm:cxnLst>
    <dgm:cxn modelId="{20E33DEC-31CA-4770-BAA0-5483A09758E2}" srcId="{92AEA231-399D-47C3-96A2-36E727BEE63A}" destId="{265EACFA-89D5-4876-AB99-6C09C3CB25FC}" srcOrd="1" destOrd="0" parTransId="{C84C7B9F-7A97-41A5-A120-48F0CA713A2A}" sibTransId="{D7E3663D-6EFE-40D6-B93C-DE5B513F922B}"/>
    <dgm:cxn modelId="{9D2FF870-B3B2-410D-AC29-C7A0DE9CCDD9}" srcId="{E763896D-9AC0-4FC3-AD32-87419607B8C9}" destId="{9A00D9D2-B79F-4A69-B7B1-F09B16C5FFF8}" srcOrd="0" destOrd="0" parTransId="{B9F75725-EF10-4F08-836F-6FB5A2F88414}" sibTransId="{CE7977BF-724C-40EF-85FB-6B2AB143A4C0}"/>
    <dgm:cxn modelId="{BAC057ED-7A83-4123-81FC-11ABDCB1C5CC}" srcId="{BE30905A-2CE6-4987-A468-6FE30554CA2F}" destId="{D0B7538B-9DBE-49F6-82AE-01D973F257F7}" srcOrd="0" destOrd="0" parTransId="{979CF74E-524E-457E-AF53-AC18A79B4964}" sibTransId="{CD51DA52-742B-4623-8FE7-43E212B3C478}"/>
    <dgm:cxn modelId="{415D1637-62E7-48A2-A663-A7FC24C48F38}" type="presOf" srcId="{D0B7538B-9DBE-49F6-82AE-01D973F257F7}" destId="{92AF8595-7D78-4419-90A7-2CC4879B2A73}" srcOrd="0" destOrd="0" presId="urn:microsoft.com/office/officeart/2005/8/layout/hierarchy4"/>
    <dgm:cxn modelId="{5A36AABA-8377-45DD-AEE2-E5C396FA38CE}" srcId="{265EACFA-89D5-4876-AB99-6C09C3CB25FC}" destId="{BE30905A-2CE6-4987-A468-6FE30554CA2F}" srcOrd="0" destOrd="0" parTransId="{11D51470-7E7C-4DB3-8EE5-9412CCB521CA}" sibTransId="{478988D6-161D-4FDC-81A4-7063403E7E43}"/>
    <dgm:cxn modelId="{B906680F-7D7E-4B86-8D73-EB707F430543}" type="presOf" srcId="{5292D719-D59E-46A6-A90C-2DCEDAD155F9}" destId="{DFC7E494-B1B2-481E-9ABC-06048E1B1676}" srcOrd="0" destOrd="0" presId="urn:microsoft.com/office/officeart/2005/8/layout/hierarchy4"/>
    <dgm:cxn modelId="{194B0D5C-D85C-488B-95A9-650B4BC3A8CB}" type="presOf" srcId="{9A00D9D2-B79F-4A69-B7B1-F09B16C5FFF8}" destId="{E54D8CE3-BF3A-42FE-AEE9-7CD3697F0CB4}" srcOrd="0" destOrd="0" presId="urn:microsoft.com/office/officeart/2005/8/layout/hierarchy4"/>
    <dgm:cxn modelId="{0DA015BD-2AAC-4062-9A2C-15E92136AF96}" type="presOf" srcId="{265EACFA-89D5-4876-AB99-6C09C3CB25FC}" destId="{2C4531C7-844B-484A-A9B3-ECFCD3146288}" srcOrd="0" destOrd="0" presId="urn:microsoft.com/office/officeart/2005/8/layout/hierarchy4"/>
    <dgm:cxn modelId="{01CCDE88-4BB7-4335-9FE6-70E9937DCE98}" type="presOf" srcId="{8651CE8C-CF7F-457C-A693-1D4712B70062}" destId="{EA449E4A-51DE-4A36-A2E5-6A5032E7A30B}" srcOrd="0" destOrd="0" presId="urn:microsoft.com/office/officeart/2005/8/layout/hierarchy4"/>
    <dgm:cxn modelId="{47B03DF9-E0F5-4B3F-BBCC-96A3FD5AE7F3}" srcId="{92AEA231-399D-47C3-96A2-36E727BEE63A}" destId="{E763896D-9AC0-4FC3-AD32-87419607B8C9}" srcOrd="0" destOrd="0" parTransId="{AF56DC8D-B750-4F93-9226-6B1AD2BFF948}" sibTransId="{BCE429FB-BE5C-4649-B073-DD00D3B22703}"/>
    <dgm:cxn modelId="{113FEC1D-CF3F-4085-A4DC-3E530EA82EFD}" type="presOf" srcId="{92AEA231-399D-47C3-96A2-36E727BEE63A}" destId="{75C2B16F-D0ED-42B9-9AEF-9559DFC5BAB8}" srcOrd="0" destOrd="0" presId="urn:microsoft.com/office/officeart/2005/8/layout/hierarchy4"/>
    <dgm:cxn modelId="{829635E9-F4DA-44CA-977D-92031395CB4C}" type="presOf" srcId="{E763896D-9AC0-4FC3-AD32-87419607B8C9}" destId="{9E816A21-E018-47FB-A817-8C93622F02D5}" srcOrd="0" destOrd="0" presId="urn:microsoft.com/office/officeart/2005/8/layout/hierarchy4"/>
    <dgm:cxn modelId="{B2AE2229-2876-4DEE-951C-E387D6DBBD6C}" type="presOf" srcId="{BE30905A-2CE6-4987-A468-6FE30554CA2F}" destId="{17B2B28A-BB3C-47CA-B19D-A35C9213BEB9}" srcOrd="0" destOrd="0" presId="urn:microsoft.com/office/officeart/2005/8/layout/hierarchy4"/>
    <dgm:cxn modelId="{0E00FB25-2900-496D-B1B8-EA5508BFA0CF}" srcId="{9A00D9D2-B79F-4A69-B7B1-F09B16C5FFF8}" destId="{5292D719-D59E-46A6-A90C-2DCEDAD155F9}" srcOrd="0" destOrd="0" parTransId="{C0894438-A44C-45D7-BE6D-FCD56C69CF0F}" sibTransId="{7552ED9B-999D-47D2-A456-927AFF730423}"/>
    <dgm:cxn modelId="{EFB28223-3044-4E2E-91C0-92FD9B8CF368}" srcId="{8651CE8C-CF7F-457C-A693-1D4712B70062}" destId="{92AEA231-399D-47C3-96A2-36E727BEE63A}" srcOrd="0" destOrd="0" parTransId="{6884DF82-D391-441F-8890-4EA9B9D44F73}" sibTransId="{03D32735-361E-4F9C-88B1-45B937BCCD4F}"/>
    <dgm:cxn modelId="{661F34A2-41F3-4B92-A670-C495E37E978D}" type="presParOf" srcId="{EA449E4A-51DE-4A36-A2E5-6A5032E7A30B}" destId="{EC97CCC6-5D0C-4C73-A258-FB4F5270B3A7}" srcOrd="0" destOrd="0" presId="urn:microsoft.com/office/officeart/2005/8/layout/hierarchy4"/>
    <dgm:cxn modelId="{FC2AFC56-666B-4258-8E52-0308A7110857}" type="presParOf" srcId="{EC97CCC6-5D0C-4C73-A258-FB4F5270B3A7}" destId="{75C2B16F-D0ED-42B9-9AEF-9559DFC5BAB8}" srcOrd="0" destOrd="0" presId="urn:microsoft.com/office/officeart/2005/8/layout/hierarchy4"/>
    <dgm:cxn modelId="{E7612105-3660-4CBB-BF61-1E3E159BE280}" type="presParOf" srcId="{EC97CCC6-5D0C-4C73-A258-FB4F5270B3A7}" destId="{0B8DF619-B4FC-4746-8C36-C2288BB5FEF4}" srcOrd="1" destOrd="0" presId="urn:microsoft.com/office/officeart/2005/8/layout/hierarchy4"/>
    <dgm:cxn modelId="{D1DE9094-D49E-48EF-8882-4B97C50AE868}" type="presParOf" srcId="{EC97CCC6-5D0C-4C73-A258-FB4F5270B3A7}" destId="{1C263736-7A1A-49DE-8F06-881F20F1FA74}" srcOrd="2" destOrd="0" presId="urn:microsoft.com/office/officeart/2005/8/layout/hierarchy4"/>
    <dgm:cxn modelId="{563D1933-F338-490E-9939-9286B4581983}" type="presParOf" srcId="{1C263736-7A1A-49DE-8F06-881F20F1FA74}" destId="{C3628CA3-F381-4C95-AB8C-16A88A3EE10B}" srcOrd="0" destOrd="0" presId="urn:microsoft.com/office/officeart/2005/8/layout/hierarchy4"/>
    <dgm:cxn modelId="{70C9BEBF-26B7-4DA0-89BB-995A1B2E65B0}" type="presParOf" srcId="{C3628CA3-F381-4C95-AB8C-16A88A3EE10B}" destId="{9E816A21-E018-47FB-A817-8C93622F02D5}" srcOrd="0" destOrd="0" presId="urn:microsoft.com/office/officeart/2005/8/layout/hierarchy4"/>
    <dgm:cxn modelId="{9FA21E5C-D749-4686-82E1-B4CA9B32D835}" type="presParOf" srcId="{C3628CA3-F381-4C95-AB8C-16A88A3EE10B}" destId="{8652DA5B-2EDA-453B-9773-5E6230BD0256}" srcOrd="1" destOrd="0" presId="urn:microsoft.com/office/officeart/2005/8/layout/hierarchy4"/>
    <dgm:cxn modelId="{1ACB3E46-65AA-472D-9D90-E6A0502F42B4}" type="presParOf" srcId="{C3628CA3-F381-4C95-AB8C-16A88A3EE10B}" destId="{005633E1-9E27-41E0-9AC9-26D0050AEC51}" srcOrd="2" destOrd="0" presId="urn:microsoft.com/office/officeart/2005/8/layout/hierarchy4"/>
    <dgm:cxn modelId="{65E27321-B32D-4418-A114-6B5F338637CB}" type="presParOf" srcId="{005633E1-9E27-41E0-9AC9-26D0050AEC51}" destId="{017A7BA8-C1E4-4B06-A95E-C3BBD7706995}" srcOrd="0" destOrd="0" presId="urn:microsoft.com/office/officeart/2005/8/layout/hierarchy4"/>
    <dgm:cxn modelId="{3CF4B057-C29E-4507-9705-274011BB0732}" type="presParOf" srcId="{017A7BA8-C1E4-4B06-A95E-C3BBD7706995}" destId="{E54D8CE3-BF3A-42FE-AEE9-7CD3697F0CB4}" srcOrd="0" destOrd="0" presId="urn:microsoft.com/office/officeart/2005/8/layout/hierarchy4"/>
    <dgm:cxn modelId="{AB5257C9-CAA8-4745-AABD-9DA1405560BC}" type="presParOf" srcId="{017A7BA8-C1E4-4B06-A95E-C3BBD7706995}" destId="{52F6615F-2361-4A4D-B2F9-713DD662DCEF}" srcOrd="1" destOrd="0" presId="urn:microsoft.com/office/officeart/2005/8/layout/hierarchy4"/>
    <dgm:cxn modelId="{F389F533-BEF3-410D-963F-4A7259AB7AD7}" type="presParOf" srcId="{017A7BA8-C1E4-4B06-A95E-C3BBD7706995}" destId="{D4285A6C-E0B4-4DBD-81C0-29384390BD97}" srcOrd="2" destOrd="0" presId="urn:microsoft.com/office/officeart/2005/8/layout/hierarchy4"/>
    <dgm:cxn modelId="{0E527B17-8AF8-43D4-89AA-DC56BD2D4F1C}" type="presParOf" srcId="{D4285A6C-E0B4-4DBD-81C0-29384390BD97}" destId="{D086ACE6-6954-4C7C-9A5F-C23D2EE7EB4D}" srcOrd="0" destOrd="0" presId="urn:microsoft.com/office/officeart/2005/8/layout/hierarchy4"/>
    <dgm:cxn modelId="{34FF8924-8EF4-464C-BE46-CB121407707A}" type="presParOf" srcId="{D086ACE6-6954-4C7C-9A5F-C23D2EE7EB4D}" destId="{DFC7E494-B1B2-481E-9ABC-06048E1B1676}" srcOrd="0" destOrd="0" presId="urn:microsoft.com/office/officeart/2005/8/layout/hierarchy4"/>
    <dgm:cxn modelId="{D8EDFFF7-F815-49E1-AE44-8AF915109B0F}" type="presParOf" srcId="{D086ACE6-6954-4C7C-9A5F-C23D2EE7EB4D}" destId="{9B08D62D-92F0-4A37-8D2B-89B01F512395}" srcOrd="1" destOrd="0" presId="urn:microsoft.com/office/officeart/2005/8/layout/hierarchy4"/>
    <dgm:cxn modelId="{38F7A286-B22A-4E3A-A647-B9444DC8CF8B}" type="presParOf" srcId="{1C263736-7A1A-49DE-8F06-881F20F1FA74}" destId="{C1BAD81F-8EF6-461C-BE15-0FC283E1FDDA}" srcOrd="1" destOrd="0" presId="urn:microsoft.com/office/officeart/2005/8/layout/hierarchy4"/>
    <dgm:cxn modelId="{5B78C237-0412-4159-9581-E53BB273798D}" type="presParOf" srcId="{1C263736-7A1A-49DE-8F06-881F20F1FA74}" destId="{5BE2A865-52F1-42EA-9199-6580519BCC94}" srcOrd="2" destOrd="0" presId="urn:microsoft.com/office/officeart/2005/8/layout/hierarchy4"/>
    <dgm:cxn modelId="{C906FBF8-C64F-48BF-88C5-C4DEBECB7C28}" type="presParOf" srcId="{5BE2A865-52F1-42EA-9199-6580519BCC94}" destId="{2C4531C7-844B-484A-A9B3-ECFCD3146288}" srcOrd="0" destOrd="0" presId="urn:microsoft.com/office/officeart/2005/8/layout/hierarchy4"/>
    <dgm:cxn modelId="{0FD1BEFF-8B3B-48DF-902A-A145C791AB7D}" type="presParOf" srcId="{5BE2A865-52F1-42EA-9199-6580519BCC94}" destId="{3283614E-E2D9-46CB-BFC0-94A7B3F4B629}" srcOrd="1" destOrd="0" presId="urn:microsoft.com/office/officeart/2005/8/layout/hierarchy4"/>
    <dgm:cxn modelId="{29F56BE2-A86C-419F-80C0-EB7AD86D00F5}" type="presParOf" srcId="{5BE2A865-52F1-42EA-9199-6580519BCC94}" destId="{4118A606-A937-479F-BF31-23E504FA1C44}" srcOrd="2" destOrd="0" presId="urn:microsoft.com/office/officeart/2005/8/layout/hierarchy4"/>
    <dgm:cxn modelId="{4B46B47A-5EA8-4844-A817-B20FEA753203}" type="presParOf" srcId="{4118A606-A937-479F-BF31-23E504FA1C44}" destId="{7D8C8948-5030-4AB7-A9CD-FDC082E06BB8}" srcOrd="0" destOrd="0" presId="urn:microsoft.com/office/officeart/2005/8/layout/hierarchy4"/>
    <dgm:cxn modelId="{357EF2BC-D45D-4306-BCDB-41B60298009F}" type="presParOf" srcId="{7D8C8948-5030-4AB7-A9CD-FDC082E06BB8}" destId="{17B2B28A-BB3C-47CA-B19D-A35C9213BEB9}" srcOrd="0" destOrd="0" presId="urn:microsoft.com/office/officeart/2005/8/layout/hierarchy4"/>
    <dgm:cxn modelId="{F644F619-ECB7-4251-BCDC-9E219D3DC47E}" type="presParOf" srcId="{7D8C8948-5030-4AB7-A9CD-FDC082E06BB8}" destId="{154736E9-41F3-4B5E-975B-8E57757D2452}" srcOrd="1" destOrd="0" presId="urn:microsoft.com/office/officeart/2005/8/layout/hierarchy4"/>
    <dgm:cxn modelId="{E668D042-AD54-42FF-94F7-E6F2B13A7108}" type="presParOf" srcId="{7D8C8948-5030-4AB7-A9CD-FDC082E06BB8}" destId="{56105DBE-2BE5-48CA-A211-009635D97719}" srcOrd="2" destOrd="0" presId="urn:microsoft.com/office/officeart/2005/8/layout/hierarchy4"/>
    <dgm:cxn modelId="{807B8EAC-7150-4D38-AB7B-4C3057BA33BC}" type="presParOf" srcId="{56105DBE-2BE5-48CA-A211-009635D97719}" destId="{2FED300E-89E3-4184-A0F4-C9477AA49715}" srcOrd="0" destOrd="0" presId="urn:microsoft.com/office/officeart/2005/8/layout/hierarchy4"/>
    <dgm:cxn modelId="{9AE0876A-9AD4-4376-8DF6-33F6CD2C63A7}" type="presParOf" srcId="{2FED300E-89E3-4184-A0F4-C9477AA49715}" destId="{92AF8595-7D78-4419-90A7-2CC4879B2A73}" srcOrd="0" destOrd="0" presId="urn:microsoft.com/office/officeart/2005/8/layout/hierarchy4"/>
    <dgm:cxn modelId="{BAD36885-EB1B-4183-BD9B-D8CA3F857A71}" type="presParOf" srcId="{2FED300E-89E3-4184-A0F4-C9477AA49715}" destId="{918808CC-E2EB-4CF6-887A-25FCBFF978E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63BC02D-C045-4FAB-A08D-71048CDBF2F8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3A50D941-1526-4CA2-B69D-6EC27D372523}">
      <dgm:prSet phldrT="[Text]"/>
      <dgm:spPr/>
      <dgm:t>
        <a:bodyPr/>
        <a:lstStyle/>
        <a:p>
          <a:r>
            <a:rPr lang="en-US" smtClean="0"/>
            <a:t>Tra cứu qua mạng internet</a:t>
          </a:r>
          <a:endParaRPr lang="en-US"/>
        </a:p>
      </dgm:t>
    </dgm:pt>
    <dgm:pt modelId="{2770EDAC-346B-453B-80C8-0163B87BF7E2}" type="parTrans" cxnId="{D9EE19A8-4339-4D3F-9E10-D6CC5C0DF0E5}">
      <dgm:prSet/>
      <dgm:spPr/>
      <dgm:t>
        <a:bodyPr/>
        <a:lstStyle/>
        <a:p>
          <a:endParaRPr lang="en-US"/>
        </a:p>
      </dgm:t>
    </dgm:pt>
    <dgm:pt modelId="{0D22916E-90B0-4721-9FC4-DCF638985B43}" type="sibTrans" cxnId="{D9EE19A8-4339-4D3F-9E10-D6CC5C0DF0E5}">
      <dgm:prSet/>
      <dgm:spPr/>
      <dgm:t>
        <a:bodyPr/>
        <a:lstStyle/>
        <a:p>
          <a:endParaRPr lang="en-US"/>
        </a:p>
      </dgm:t>
    </dgm:pt>
    <dgm:pt modelId="{2AC0D8DA-6D9B-4BFA-AF04-A9689E77A3A6}">
      <dgm:prSet phldrT="[Text]"/>
      <dgm:spPr/>
      <dgm:t>
        <a:bodyPr/>
        <a:lstStyle/>
        <a:p>
          <a:r>
            <a:rPr lang="en-US" smtClean="0"/>
            <a:t>Tự đọc sách tham khảo</a:t>
          </a:r>
          <a:endParaRPr lang="en-US"/>
        </a:p>
      </dgm:t>
    </dgm:pt>
    <dgm:pt modelId="{0BA04417-A1D3-439C-8A9D-04969C1567EB}" type="parTrans" cxnId="{52FEC720-70A8-41B6-B9C0-557E1B633840}">
      <dgm:prSet/>
      <dgm:spPr/>
      <dgm:t>
        <a:bodyPr/>
        <a:lstStyle/>
        <a:p>
          <a:endParaRPr lang="en-US"/>
        </a:p>
      </dgm:t>
    </dgm:pt>
    <dgm:pt modelId="{B4CDEF1C-2209-4939-ADA5-0E01D252BB39}" type="sibTrans" cxnId="{52FEC720-70A8-41B6-B9C0-557E1B633840}">
      <dgm:prSet/>
      <dgm:spPr/>
      <dgm:t>
        <a:bodyPr/>
        <a:lstStyle/>
        <a:p>
          <a:endParaRPr lang="en-US"/>
        </a:p>
      </dgm:t>
    </dgm:pt>
    <dgm:pt modelId="{A20238E0-FF28-4FEA-ABE5-E38BDD9B1D96}">
      <dgm:prSet phldrT="[Text]"/>
      <dgm:spPr/>
      <dgm:t>
        <a:bodyPr/>
        <a:lstStyle/>
        <a:p>
          <a:r>
            <a:rPr lang="en-US" smtClean="0"/>
            <a:t>Tránh lạm dụng văn mẫu</a:t>
          </a:r>
          <a:endParaRPr lang="en-US"/>
        </a:p>
      </dgm:t>
    </dgm:pt>
    <dgm:pt modelId="{EF1A33B7-2426-466C-9A09-29862279EA15}" type="parTrans" cxnId="{63626D92-CEED-41F0-8682-3B2E382C4227}">
      <dgm:prSet/>
      <dgm:spPr/>
      <dgm:t>
        <a:bodyPr/>
        <a:lstStyle/>
        <a:p>
          <a:endParaRPr lang="en-US"/>
        </a:p>
      </dgm:t>
    </dgm:pt>
    <dgm:pt modelId="{52265EB4-7152-447B-9C9C-ADA0E7A3086A}" type="sibTrans" cxnId="{63626D92-CEED-41F0-8682-3B2E382C4227}">
      <dgm:prSet/>
      <dgm:spPr/>
      <dgm:t>
        <a:bodyPr/>
        <a:lstStyle/>
        <a:p>
          <a:endParaRPr lang="en-US"/>
        </a:p>
      </dgm:t>
    </dgm:pt>
    <dgm:pt modelId="{06E8D4DF-CAC2-4146-B87D-E6861372CBDE}" type="pres">
      <dgm:prSet presAssocID="{463BC02D-C045-4FAB-A08D-71048CDBF2F8}" presName="linearFlow" presStyleCnt="0">
        <dgm:presLayoutVars>
          <dgm:dir/>
          <dgm:resizeHandles val="exact"/>
        </dgm:presLayoutVars>
      </dgm:prSet>
      <dgm:spPr/>
    </dgm:pt>
    <dgm:pt modelId="{ED9C8058-5A06-4364-81B5-504F19BDF478}" type="pres">
      <dgm:prSet presAssocID="{3A50D941-1526-4CA2-B69D-6EC27D372523}" presName="comp" presStyleCnt="0"/>
      <dgm:spPr/>
    </dgm:pt>
    <dgm:pt modelId="{49475034-32CE-4531-B6E2-9627024A72F7}" type="pres">
      <dgm:prSet presAssocID="{3A50D941-1526-4CA2-B69D-6EC27D372523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A69E3-32EB-4211-9A1B-748F61ECC01F}" type="pres">
      <dgm:prSet presAssocID="{3A50D941-1526-4CA2-B69D-6EC27D372523}" presName="rect1" presStyleLbl="l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BCCB5B9-021B-4107-9566-636BC98E1192}" type="pres">
      <dgm:prSet presAssocID="{0D22916E-90B0-4721-9FC4-DCF638985B43}" presName="sibTrans" presStyleCnt="0"/>
      <dgm:spPr/>
    </dgm:pt>
    <dgm:pt modelId="{00620439-27D6-498F-B5C2-DEA0622CAD0B}" type="pres">
      <dgm:prSet presAssocID="{2AC0D8DA-6D9B-4BFA-AF04-A9689E77A3A6}" presName="comp" presStyleCnt="0"/>
      <dgm:spPr/>
    </dgm:pt>
    <dgm:pt modelId="{27A07172-C31A-475A-AD59-2DFE86ABF21D}" type="pres">
      <dgm:prSet presAssocID="{2AC0D8DA-6D9B-4BFA-AF04-A9689E77A3A6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76EBB-EF50-4233-A711-A22636874DFB}" type="pres">
      <dgm:prSet presAssocID="{2AC0D8DA-6D9B-4BFA-AF04-A9689E77A3A6}" presName="rect1" presStyleLbl="l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C109B534-6781-4FFD-95DF-7995F2BACFA0}" type="pres">
      <dgm:prSet presAssocID="{B4CDEF1C-2209-4939-ADA5-0E01D252BB39}" presName="sibTrans" presStyleCnt="0"/>
      <dgm:spPr/>
    </dgm:pt>
    <dgm:pt modelId="{0CA52251-9A00-4A8E-9C6E-915F6E6AD928}" type="pres">
      <dgm:prSet presAssocID="{A20238E0-FF28-4FEA-ABE5-E38BDD9B1D96}" presName="comp" presStyleCnt="0"/>
      <dgm:spPr/>
    </dgm:pt>
    <dgm:pt modelId="{3F50E622-7A7D-4089-9E47-D1B9FE1BF70B}" type="pres">
      <dgm:prSet presAssocID="{A20238E0-FF28-4FEA-ABE5-E38BDD9B1D96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029A2-696C-40C9-BD5D-4131601510E2}" type="pres">
      <dgm:prSet presAssocID="{A20238E0-FF28-4FEA-ABE5-E38BDD9B1D96}" presName="rect1" presStyleLbl="l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63626D92-CEED-41F0-8682-3B2E382C4227}" srcId="{463BC02D-C045-4FAB-A08D-71048CDBF2F8}" destId="{A20238E0-FF28-4FEA-ABE5-E38BDD9B1D96}" srcOrd="2" destOrd="0" parTransId="{EF1A33B7-2426-466C-9A09-29862279EA15}" sibTransId="{52265EB4-7152-447B-9C9C-ADA0E7A3086A}"/>
    <dgm:cxn modelId="{2F3513A1-16B7-4EAC-8FD7-8B46AAE2621F}" type="presOf" srcId="{2AC0D8DA-6D9B-4BFA-AF04-A9689E77A3A6}" destId="{27A07172-C31A-475A-AD59-2DFE86ABF21D}" srcOrd="0" destOrd="0" presId="urn:microsoft.com/office/officeart/2008/layout/AlternatingPictureBlocks"/>
    <dgm:cxn modelId="{6B5277DF-54E3-4F75-8A83-4598E42D984F}" type="presOf" srcId="{A20238E0-FF28-4FEA-ABE5-E38BDD9B1D96}" destId="{3F50E622-7A7D-4089-9E47-D1B9FE1BF70B}" srcOrd="0" destOrd="0" presId="urn:microsoft.com/office/officeart/2008/layout/AlternatingPictureBlocks"/>
    <dgm:cxn modelId="{D9EE19A8-4339-4D3F-9E10-D6CC5C0DF0E5}" srcId="{463BC02D-C045-4FAB-A08D-71048CDBF2F8}" destId="{3A50D941-1526-4CA2-B69D-6EC27D372523}" srcOrd="0" destOrd="0" parTransId="{2770EDAC-346B-453B-80C8-0163B87BF7E2}" sibTransId="{0D22916E-90B0-4721-9FC4-DCF638985B43}"/>
    <dgm:cxn modelId="{79C692F2-6734-47D2-B9D8-0B77D4FAD1D6}" type="presOf" srcId="{463BC02D-C045-4FAB-A08D-71048CDBF2F8}" destId="{06E8D4DF-CAC2-4146-B87D-E6861372CBDE}" srcOrd="0" destOrd="0" presId="urn:microsoft.com/office/officeart/2008/layout/AlternatingPictureBlocks"/>
    <dgm:cxn modelId="{96DBB9AB-6E58-4F89-979A-F265CEA2EA05}" type="presOf" srcId="{3A50D941-1526-4CA2-B69D-6EC27D372523}" destId="{49475034-32CE-4531-B6E2-9627024A72F7}" srcOrd="0" destOrd="0" presId="urn:microsoft.com/office/officeart/2008/layout/AlternatingPictureBlocks"/>
    <dgm:cxn modelId="{52FEC720-70A8-41B6-B9C0-557E1B633840}" srcId="{463BC02D-C045-4FAB-A08D-71048CDBF2F8}" destId="{2AC0D8DA-6D9B-4BFA-AF04-A9689E77A3A6}" srcOrd="1" destOrd="0" parTransId="{0BA04417-A1D3-439C-8A9D-04969C1567EB}" sibTransId="{B4CDEF1C-2209-4939-ADA5-0E01D252BB39}"/>
    <dgm:cxn modelId="{DDAE77A6-A5AC-4B2D-AFD8-B9D9926FCEAB}" type="presParOf" srcId="{06E8D4DF-CAC2-4146-B87D-E6861372CBDE}" destId="{ED9C8058-5A06-4364-81B5-504F19BDF478}" srcOrd="0" destOrd="0" presId="urn:microsoft.com/office/officeart/2008/layout/AlternatingPictureBlocks"/>
    <dgm:cxn modelId="{A5FC224D-ED50-4686-96A5-5E222807B0D0}" type="presParOf" srcId="{ED9C8058-5A06-4364-81B5-504F19BDF478}" destId="{49475034-32CE-4531-B6E2-9627024A72F7}" srcOrd="0" destOrd="0" presId="urn:microsoft.com/office/officeart/2008/layout/AlternatingPictureBlocks"/>
    <dgm:cxn modelId="{C524F039-EC0A-4910-9433-9E1115494EC5}" type="presParOf" srcId="{ED9C8058-5A06-4364-81B5-504F19BDF478}" destId="{BDEA69E3-32EB-4211-9A1B-748F61ECC01F}" srcOrd="1" destOrd="0" presId="urn:microsoft.com/office/officeart/2008/layout/AlternatingPictureBlocks"/>
    <dgm:cxn modelId="{A11C864E-BBD7-49F2-A590-7E6ACE6846A0}" type="presParOf" srcId="{06E8D4DF-CAC2-4146-B87D-E6861372CBDE}" destId="{BBCCB5B9-021B-4107-9566-636BC98E1192}" srcOrd="1" destOrd="0" presId="urn:microsoft.com/office/officeart/2008/layout/AlternatingPictureBlocks"/>
    <dgm:cxn modelId="{DEFD536B-FEFC-4B3C-97F9-18AF4D1339E6}" type="presParOf" srcId="{06E8D4DF-CAC2-4146-B87D-E6861372CBDE}" destId="{00620439-27D6-498F-B5C2-DEA0622CAD0B}" srcOrd="2" destOrd="0" presId="urn:microsoft.com/office/officeart/2008/layout/AlternatingPictureBlocks"/>
    <dgm:cxn modelId="{3851B767-FB3A-4DC5-9972-D89439426867}" type="presParOf" srcId="{00620439-27D6-498F-B5C2-DEA0622CAD0B}" destId="{27A07172-C31A-475A-AD59-2DFE86ABF21D}" srcOrd="0" destOrd="0" presId="urn:microsoft.com/office/officeart/2008/layout/AlternatingPictureBlocks"/>
    <dgm:cxn modelId="{EA0AB4A7-0D63-440E-AECA-402B43A44E2D}" type="presParOf" srcId="{00620439-27D6-498F-B5C2-DEA0622CAD0B}" destId="{F5F76EBB-EF50-4233-A711-A22636874DFB}" srcOrd="1" destOrd="0" presId="urn:microsoft.com/office/officeart/2008/layout/AlternatingPictureBlocks"/>
    <dgm:cxn modelId="{5F679996-FEC7-443B-A49A-D874286BC992}" type="presParOf" srcId="{06E8D4DF-CAC2-4146-B87D-E6861372CBDE}" destId="{C109B534-6781-4FFD-95DF-7995F2BACFA0}" srcOrd="3" destOrd="0" presId="urn:microsoft.com/office/officeart/2008/layout/AlternatingPictureBlocks"/>
    <dgm:cxn modelId="{9144838E-06D3-4B09-9994-18F7ECD3E85E}" type="presParOf" srcId="{06E8D4DF-CAC2-4146-B87D-E6861372CBDE}" destId="{0CA52251-9A00-4A8E-9C6E-915F6E6AD928}" srcOrd="4" destOrd="0" presId="urn:microsoft.com/office/officeart/2008/layout/AlternatingPictureBlocks"/>
    <dgm:cxn modelId="{4217610B-CB4D-4F0F-B3D0-AAE31875668F}" type="presParOf" srcId="{0CA52251-9A00-4A8E-9C6E-915F6E6AD928}" destId="{3F50E622-7A7D-4089-9E47-D1B9FE1BF70B}" srcOrd="0" destOrd="0" presId="urn:microsoft.com/office/officeart/2008/layout/AlternatingPictureBlocks"/>
    <dgm:cxn modelId="{9B361178-3DF8-48E0-A377-873CB0465AE2}" type="presParOf" srcId="{0CA52251-9A00-4A8E-9C6E-915F6E6AD928}" destId="{E8F029A2-696C-40C9-BD5D-4131601510E2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BA4C1F4-CB10-4CB2-88EE-EAAF156CB666}" type="doc">
      <dgm:prSet loTypeId="urn:microsoft.com/office/officeart/2005/8/layout/vList4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1B691BE-90FE-4594-A7A7-826FF392EBF5}">
      <dgm:prSet phldrT="[Text]"/>
      <dgm:spPr/>
      <dgm:t>
        <a:bodyPr/>
        <a:lstStyle/>
        <a:p>
          <a:r>
            <a:rPr lang="en-US" smtClean="0"/>
            <a:t>Chỉ nên hỗ trợ, không nên giúp con làm bài tập về nhà.</a:t>
          </a:r>
          <a:endParaRPr lang="en-US"/>
        </a:p>
      </dgm:t>
    </dgm:pt>
    <dgm:pt modelId="{76D57359-7F0E-4030-BEAF-DF68A4FA2830}" type="parTrans" cxnId="{7720C8AE-1514-4812-B3CB-6DE2A43F36D3}">
      <dgm:prSet/>
      <dgm:spPr/>
      <dgm:t>
        <a:bodyPr/>
        <a:lstStyle/>
        <a:p>
          <a:endParaRPr lang="en-US"/>
        </a:p>
      </dgm:t>
    </dgm:pt>
    <dgm:pt modelId="{28BE5476-B877-480D-B6C9-9EC15E32157D}" type="sibTrans" cxnId="{7720C8AE-1514-4812-B3CB-6DE2A43F36D3}">
      <dgm:prSet/>
      <dgm:spPr/>
      <dgm:t>
        <a:bodyPr/>
        <a:lstStyle/>
        <a:p>
          <a:endParaRPr lang="en-US"/>
        </a:p>
      </dgm:t>
    </dgm:pt>
    <dgm:pt modelId="{D4D5C43B-2424-4417-B5F7-E80CB6282B9D}">
      <dgm:prSet phldrT="[Text]"/>
      <dgm:spPr/>
      <dgm:t>
        <a:bodyPr/>
        <a:lstStyle/>
        <a:p>
          <a:r>
            <a:rPr lang="en-US" smtClean="0"/>
            <a:t>Liên lạc với thầy cô để tìm ra cách giáo dục con phù hợp với tâm lí lứa tuổi.</a:t>
          </a:r>
          <a:endParaRPr lang="en-US"/>
        </a:p>
      </dgm:t>
    </dgm:pt>
    <dgm:pt modelId="{23282DC3-EB1E-49DD-AB83-FB2D1C9AEA86}" type="parTrans" cxnId="{A6C0FD21-ECE7-4FD4-A4F2-53F9A859C852}">
      <dgm:prSet/>
      <dgm:spPr/>
      <dgm:t>
        <a:bodyPr/>
        <a:lstStyle/>
        <a:p>
          <a:endParaRPr lang="en-US"/>
        </a:p>
      </dgm:t>
    </dgm:pt>
    <dgm:pt modelId="{CE70235F-0539-4DD5-8A35-04D791F757B0}" type="sibTrans" cxnId="{A6C0FD21-ECE7-4FD4-A4F2-53F9A859C852}">
      <dgm:prSet/>
      <dgm:spPr/>
      <dgm:t>
        <a:bodyPr/>
        <a:lstStyle/>
        <a:p>
          <a:endParaRPr lang="en-US"/>
        </a:p>
      </dgm:t>
    </dgm:pt>
    <dgm:pt modelId="{9C002D55-5AAE-4FBC-A0B8-09F04E0C4385}">
      <dgm:prSet phldrT="[Text]"/>
      <dgm:spPr/>
      <dgm:t>
        <a:bodyPr/>
        <a:lstStyle/>
        <a:p>
          <a:r>
            <a:rPr lang="en-US" smtClean="0"/>
            <a:t>Giúp con phân bố thời gian học tập, vui chơi, nghỉ ngơi hợp lí.</a:t>
          </a:r>
          <a:endParaRPr lang="en-US"/>
        </a:p>
      </dgm:t>
    </dgm:pt>
    <dgm:pt modelId="{F8997E6E-7AB7-4492-AB54-91964D5400C7}" type="sibTrans" cxnId="{F41720AE-4B4B-493E-A26B-65D8E033F196}">
      <dgm:prSet/>
      <dgm:spPr/>
      <dgm:t>
        <a:bodyPr/>
        <a:lstStyle/>
        <a:p>
          <a:endParaRPr lang="en-US"/>
        </a:p>
      </dgm:t>
    </dgm:pt>
    <dgm:pt modelId="{E0C56923-147C-48A8-8695-1F01938BAADE}" type="parTrans" cxnId="{F41720AE-4B4B-493E-A26B-65D8E033F196}">
      <dgm:prSet/>
      <dgm:spPr/>
      <dgm:t>
        <a:bodyPr/>
        <a:lstStyle/>
        <a:p>
          <a:endParaRPr lang="en-US"/>
        </a:p>
      </dgm:t>
    </dgm:pt>
    <dgm:pt modelId="{A159609C-7B7C-424F-972F-1A18C265F099}" type="pres">
      <dgm:prSet presAssocID="{5BA4C1F4-CB10-4CB2-88EE-EAAF156CB66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315906-6443-405E-8DA8-0D4D47021A54}" type="pres">
      <dgm:prSet presAssocID="{A1B691BE-90FE-4594-A7A7-826FF392EBF5}" presName="comp" presStyleCnt="0"/>
      <dgm:spPr/>
    </dgm:pt>
    <dgm:pt modelId="{599CF7E3-6343-497A-B8E4-D761F1A7DF5B}" type="pres">
      <dgm:prSet presAssocID="{A1B691BE-90FE-4594-A7A7-826FF392EBF5}" presName="box" presStyleLbl="node1" presStyleIdx="0" presStyleCnt="3"/>
      <dgm:spPr/>
      <dgm:t>
        <a:bodyPr/>
        <a:lstStyle/>
        <a:p>
          <a:endParaRPr lang="en-US"/>
        </a:p>
      </dgm:t>
    </dgm:pt>
    <dgm:pt modelId="{4B0BA562-A23F-4CC7-AC66-8D5082811BAF}" type="pres">
      <dgm:prSet presAssocID="{A1B691BE-90FE-4594-A7A7-826FF392EBF5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0FB1059B-B97D-408F-9A64-2E35A2D9E8ED}" type="pres">
      <dgm:prSet presAssocID="{A1B691BE-90FE-4594-A7A7-826FF392EBF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04207-E317-4E60-ABA3-E81A27C8B2C1}" type="pres">
      <dgm:prSet presAssocID="{28BE5476-B877-480D-B6C9-9EC15E32157D}" presName="spacer" presStyleCnt="0"/>
      <dgm:spPr/>
    </dgm:pt>
    <dgm:pt modelId="{C898EAFE-BCE4-4ABA-A9B3-73D28C1C3E04}" type="pres">
      <dgm:prSet presAssocID="{9C002D55-5AAE-4FBC-A0B8-09F04E0C4385}" presName="comp" presStyleCnt="0"/>
      <dgm:spPr/>
    </dgm:pt>
    <dgm:pt modelId="{ED6E9A33-CD8C-49A4-99CE-707394E30416}" type="pres">
      <dgm:prSet presAssocID="{9C002D55-5AAE-4FBC-A0B8-09F04E0C4385}" presName="box" presStyleLbl="node1" presStyleIdx="1" presStyleCnt="3"/>
      <dgm:spPr/>
      <dgm:t>
        <a:bodyPr/>
        <a:lstStyle/>
        <a:p>
          <a:endParaRPr lang="en-US"/>
        </a:p>
      </dgm:t>
    </dgm:pt>
    <dgm:pt modelId="{2B82BB1E-5AEB-4A03-8532-32D3C5CA814E}" type="pres">
      <dgm:prSet presAssocID="{9C002D55-5AAE-4FBC-A0B8-09F04E0C4385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C2B4499F-4E2A-4119-B10E-6B69D00F3CC6}" type="pres">
      <dgm:prSet presAssocID="{9C002D55-5AAE-4FBC-A0B8-09F04E0C438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0A170-B92B-4AF2-9BF4-0828C67E36A6}" type="pres">
      <dgm:prSet presAssocID="{F8997E6E-7AB7-4492-AB54-91964D5400C7}" presName="spacer" presStyleCnt="0"/>
      <dgm:spPr/>
    </dgm:pt>
    <dgm:pt modelId="{658C7716-5DEA-4D71-9CB3-423B55604EE2}" type="pres">
      <dgm:prSet presAssocID="{D4D5C43B-2424-4417-B5F7-E80CB6282B9D}" presName="comp" presStyleCnt="0"/>
      <dgm:spPr/>
    </dgm:pt>
    <dgm:pt modelId="{CE9238CA-8F37-443A-A9F0-F629532DF8C9}" type="pres">
      <dgm:prSet presAssocID="{D4D5C43B-2424-4417-B5F7-E80CB6282B9D}" presName="box" presStyleLbl="node1" presStyleIdx="2" presStyleCnt="3"/>
      <dgm:spPr/>
      <dgm:t>
        <a:bodyPr/>
        <a:lstStyle/>
        <a:p>
          <a:endParaRPr lang="en-US"/>
        </a:p>
      </dgm:t>
    </dgm:pt>
    <dgm:pt modelId="{E160F7DC-EFF6-44A7-B21B-D513A7431BE1}" type="pres">
      <dgm:prSet presAssocID="{D4D5C43B-2424-4417-B5F7-E80CB6282B9D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en-US"/>
        </a:p>
      </dgm:t>
    </dgm:pt>
    <dgm:pt modelId="{52D663AE-9765-4E65-86F5-B46673513260}" type="pres">
      <dgm:prSet presAssocID="{D4D5C43B-2424-4417-B5F7-E80CB6282B9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1DB418-A08E-489F-BF25-4A18F7ECE6CA}" type="presOf" srcId="{9C002D55-5AAE-4FBC-A0B8-09F04E0C4385}" destId="{C2B4499F-4E2A-4119-B10E-6B69D00F3CC6}" srcOrd="1" destOrd="0" presId="urn:microsoft.com/office/officeart/2005/8/layout/vList4"/>
    <dgm:cxn modelId="{30A69495-68A9-41E1-927A-4C21BADA615A}" type="presOf" srcId="{A1B691BE-90FE-4594-A7A7-826FF392EBF5}" destId="{0FB1059B-B97D-408F-9A64-2E35A2D9E8ED}" srcOrd="1" destOrd="0" presId="urn:microsoft.com/office/officeart/2005/8/layout/vList4"/>
    <dgm:cxn modelId="{F41720AE-4B4B-493E-A26B-65D8E033F196}" srcId="{5BA4C1F4-CB10-4CB2-88EE-EAAF156CB666}" destId="{9C002D55-5AAE-4FBC-A0B8-09F04E0C4385}" srcOrd="1" destOrd="0" parTransId="{E0C56923-147C-48A8-8695-1F01938BAADE}" sibTransId="{F8997E6E-7AB7-4492-AB54-91964D5400C7}"/>
    <dgm:cxn modelId="{62AA43AC-0F92-4BC7-B731-09A8ED1FE72C}" type="presOf" srcId="{5BA4C1F4-CB10-4CB2-88EE-EAAF156CB666}" destId="{A159609C-7B7C-424F-972F-1A18C265F099}" srcOrd="0" destOrd="0" presId="urn:microsoft.com/office/officeart/2005/8/layout/vList4"/>
    <dgm:cxn modelId="{1751512D-D039-4584-8B98-0B77478EAAD7}" type="presOf" srcId="{D4D5C43B-2424-4417-B5F7-E80CB6282B9D}" destId="{52D663AE-9765-4E65-86F5-B46673513260}" srcOrd="1" destOrd="0" presId="urn:microsoft.com/office/officeart/2005/8/layout/vList4"/>
    <dgm:cxn modelId="{7720C8AE-1514-4812-B3CB-6DE2A43F36D3}" srcId="{5BA4C1F4-CB10-4CB2-88EE-EAAF156CB666}" destId="{A1B691BE-90FE-4594-A7A7-826FF392EBF5}" srcOrd="0" destOrd="0" parTransId="{76D57359-7F0E-4030-BEAF-DF68A4FA2830}" sibTransId="{28BE5476-B877-480D-B6C9-9EC15E32157D}"/>
    <dgm:cxn modelId="{BF163646-14FF-44D6-80B5-CF6F59275E54}" type="presOf" srcId="{9C002D55-5AAE-4FBC-A0B8-09F04E0C4385}" destId="{ED6E9A33-CD8C-49A4-99CE-707394E30416}" srcOrd="0" destOrd="0" presId="urn:microsoft.com/office/officeart/2005/8/layout/vList4"/>
    <dgm:cxn modelId="{96980399-B0BE-48DF-9186-6B9A65CC7803}" type="presOf" srcId="{A1B691BE-90FE-4594-A7A7-826FF392EBF5}" destId="{599CF7E3-6343-497A-B8E4-D761F1A7DF5B}" srcOrd="0" destOrd="0" presId="urn:microsoft.com/office/officeart/2005/8/layout/vList4"/>
    <dgm:cxn modelId="{72A94D2B-3F1B-498F-A0D8-3A2E5B790A6C}" type="presOf" srcId="{D4D5C43B-2424-4417-B5F7-E80CB6282B9D}" destId="{CE9238CA-8F37-443A-A9F0-F629532DF8C9}" srcOrd="0" destOrd="0" presId="urn:microsoft.com/office/officeart/2005/8/layout/vList4"/>
    <dgm:cxn modelId="{A6C0FD21-ECE7-4FD4-A4F2-53F9A859C852}" srcId="{5BA4C1F4-CB10-4CB2-88EE-EAAF156CB666}" destId="{D4D5C43B-2424-4417-B5F7-E80CB6282B9D}" srcOrd="2" destOrd="0" parTransId="{23282DC3-EB1E-49DD-AB83-FB2D1C9AEA86}" sibTransId="{CE70235F-0539-4DD5-8A35-04D791F757B0}"/>
    <dgm:cxn modelId="{F3C00B24-EFE2-4276-9EC8-472078E25678}" type="presParOf" srcId="{A159609C-7B7C-424F-972F-1A18C265F099}" destId="{7C315906-6443-405E-8DA8-0D4D47021A54}" srcOrd="0" destOrd="0" presId="urn:microsoft.com/office/officeart/2005/8/layout/vList4"/>
    <dgm:cxn modelId="{41832621-2160-4505-9CAD-90D0A38DE365}" type="presParOf" srcId="{7C315906-6443-405E-8DA8-0D4D47021A54}" destId="{599CF7E3-6343-497A-B8E4-D761F1A7DF5B}" srcOrd="0" destOrd="0" presId="urn:microsoft.com/office/officeart/2005/8/layout/vList4"/>
    <dgm:cxn modelId="{5A00921D-FB03-4ADC-BC95-36715A5A4AD7}" type="presParOf" srcId="{7C315906-6443-405E-8DA8-0D4D47021A54}" destId="{4B0BA562-A23F-4CC7-AC66-8D5082811BAF}" srcOrd="1" destOrd="0" presId="urn:microsoft.com/office/officeart/2005/8/layout/vList4"/>
    <dgm:cxn modelId="{BCF39924-1960-4D20-B9A4-1DEF81D00DA7}" type="presParOf" srcId="{7C315906-6443-405E-8DA8-0D4D47021A54}" destId="{0FB1059B-B97D-408F-9A64-2E35A2D9E8ED}" srcOrd="2" destOrd="0" presId="urn:microsoft.com/office/officeart/2005/8/layout/vList4"/>
    <dgm:cxn modelId="{2A5AEAEF-9C2C-4583-94C4-B9C294581910}" type="presParOf" srcId="{A159609C-7B7C-424F-972F-1A18C265F099}" destId="{BAD04207-E317-4E60-ABA3-E81A27C8B2C1}" srcOrd="1" destOrd="0" presId="urn:microsoft.com/office/officeart/2005/8/layout/vList4"/>
    <dgm:cxn modelId="{8AC5C5A5-DE29-4676-9DC7-7D0911209B77}" type="presParOf" srcId="{A159609C-7B7C-424F-972F-1A18C265F099}" destId="{C898EAFE-BCE4-4ABA-A9B3-73D28C1C3E04}" srcOrd="2" destOrd="0" presId="urn:microsoft.com/office/officeart/2005/8/layout/vList4"/>
    <dgm:cxn modelId="{AD61663B-D0E6-45CA-AB9D-4A401A890779}" type="presParOf" srcId="{C898EAFE-BCE4-4ABA-A9B3-73D28C1C3E04}" destId="{ED6E9A33-CD8C-49A4-99CE-707394E30416}" srcOrd="0" destOrd="0" presId="urn:microsoft.com/office/officeart/2005/8/layout/vList4"/>
    <dgm:cxn modelId="{E1D11CFE-1BDB-4B72-9E02-1E076AEB8CE4}" type="presParOf" srcId="{C898EAFE-BCE4-4ABA-A9B3-73D28C1C3E04}" destId="{2B82BB1E-5AEB-4A03-8532-32D3C5CA814E}" srcOrd="1" destOrd="0" presId="urn:microsoft.com/office/officeart/2005/8/layout/vList4"/>
    <dgm:cxn modelId="{5A95AD7E-37B9-487A-A8B1-922C6AC4775A}" type="presParOf" srcId="{C898EAFE-BCE4-4ABA-A9B3-73D28C1C3E04}" destId="{C2B4499F-4E2A-4119-B10E-6B69D00F3CC6}" srcOrd="2" destOrd="0" presId="urn:microsoft.com/office/officeart/2005/8/layout/vList4"/>
    <dgm:cxn modelId="{A83BFABA-927D-47D4-88D3-44A9E6DA4269}" type="presParOf" srcId="{A159609C-7B7C-424F-972F-1A18C265F099}" destId="{6810A170-B92B-4AF2-9BF4-0828C67E36A6}" srcOrd="3" destOrd="0" presId="urn:microsoft.com/office/officeart/2005/8/layout/vList4"/>
    <dgm:cxn modelId="{D220EAE1-AAC8-433F-8B0B-C2D337EA6717}" type="presParOf" srcId="{A159609C-7B7C-424F-972F-1A18C265F099}" destId="{658C7716-5DEA-4D71-9CB3-423B55604EE2}" srcOrd="4" destOrd="0" presId="urn:microsoft.com/office/officeart/2005/8/layout/vList4"/>
    <dgm:cxn modelId="{8FE735D7-D704-4D39-8965-597F1EC45183}" type="presParOf" srcId="{658C7716-5DEA-4D71-9CB3-423B55604EE2}" destId="{CE9238CA-8F37-443A-A9F0-F629532DF8C9}" srcOrd="0" destOrd="0" presId="urn:microsoft.com/office/officeart/2005/8/layout/vList4"/>
    <dgm:cxn modelId="{7DEC29BD-A40D-4BAD-993E-BF36C6B6FA80}" type="presParOf" srcId="{658C7716-5DEA-4D71-9CB3-423B55604EE2}" destId="{E160F7DC-EFF6-44A7-B21B-D513A7431BE1}" srcOrd="1" destOrd="0" presId="urn:microsoft.com/office/officeart/2005/8/layout/vList4"/>
    <dgm:cxn modelId="{B0D17E08-FCE2-474E-83F2-25591DB250AF}" type="presParOf" srcId="{658C7716-5DEA-4D71-9CB3-423B55604EE2}" destId="{52D663AE-9765-4E65-86F5-B4667351326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D384F8F-FC19-4C8F-A085-A1905C0BB2A9}" type="doc">
      <dgm:prSet loTypeId="urn:microsoft.com/office/officeart/2011/layout/Tab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F34BE77-F01A-4D2F-BB64-47CFBE4966EF}">
      <dgm:prSet phldrT="[Text]"/>
      <dgm:spPr/>
      <dgm:t>
        <a:bodyPr/>
        <a:lstStyle/>
        <a:p>
          <a:r>
            <a:rPr lang="en-US" smtClean="0"/>
            <a:t>1</a:t>
          </a:r>
          <a:endParaRPr lang="en-US"/>
        </a:p>
      </dgm:t>
    </dgm:pt>
    <dgm:pt modelId="{008BB265-AD56-4626-84CA-DD935FC249B3}" type="parTrans" cxnId="{71EB926D-9740-4E3B-B6E2-18AFCC504AD9}">
      <dgm:prSet/>
      <dgm:spPr/>
      <dgm:t>
        <a:bodyPr/>
        <a:lstStyle/>
        <a:p>
          <a:endParaRPr lang="en-US"/>
        </a:p>
      </dgm:t>
    </dgm:pt>
    <dgm:pt modelId="{F5AD4A4B-8625-44FE-BF73-05EB24531667}" type="sibTrans" cxnId="{71EB926D-9740-4E3B-B6E2-18AFCC504AD9}">
      <dgm:prSet/>
      <dgm:spPr/>
      <dgm:t>
        <a:bodyPr/>
        <a:lstStyle/>
        <a:p>
          <a:endParaRPr lang="en-US"/>
        </a:p>
      </dgm:t>
    </dgm:pt>
    <dgm:pt modelId="{FF07A7B9-9E35-4560-BA2E-4E11972B9617}">
      <dgm:prSet phldrT="[Text]"/>
      <dgm:spPr/>
      <dgm:t>
        <a:bodyPr/>
        <a:lstStyle/>
        <a:p>
          <a:r>
            <a:rPr lang="en-US" smtClean="0"/>
            <a:t>2</a:t>
          </a:r>
          <a:endParaRPr lang="en-US"/>
        </a:p>
      </dgm:t>
    </dgm:pt>
    <dgm:pt modelId="{791D30B9-0C42-4F9A-9C83-345F38EB6BD1}" type="parTrans" cxnId="{5C99D944-C382-4235-BD25-7B0559B7F307}">
      <dgm:prSet/>
      <dgm:spPr/>
      <dgm:t>
        <a:bodyPr/>
        <a:lstStyle/>
        <a:p>
          <a:endParaRPr lang="en-US"/>
        </a:p>
      </dgm:t>
    </dgm:pt>
    <dgm:pt modelId="{4067A4D0-0B0A-49AB-BEED-7E1F04978745}" type="sibTrans" cxnId="{5C99D944-C382-4235-BD25-7B0559B7F307}">
      <dgm:prSet/>
      <dgm:spPr/>
      <dgm:t>
        <a:bodyPr/>
        <a:lstStyle/>
        <a:p>
          <a:endParaRPr lang="en-US"/>
        </a:p>
      </dgm:t>
    </dgm:pt>
    <dgm:pt modelId="{316947B2-5A78-4DF2-995A-04C634E6B34E}">
      <dgm:prSet phldrT="[Text]"/>
      <dgm:spPr/>
      <dgm:t>
        <a:bodyPr/>
        <a:lstStyle/>
        <a:p>
          <a:r>
            <a:rPr lang="en-US" smtClean="0"/>
            <a:t>3</a:t>
          </a:r>
          <a:endParaRPr lang="en-US"/>
        </a:p>
      </dgm:t>
    </dgm:pt>
    <dgm:pt modelId="{C16E01C4-77C9-400B-AF73-C2A1647F8DBA}" type="parTrans" cxnId="{577140F9-58E2-4AB1-9DF0-C7B407A76ED9}">
      <dgm:prSet/>
      <dgm:spPr/>
      <dgm:t>
        <a:bodyPr/>
        <a:lstStyle/>
        <a:p>
          <a:endParaRPr lang="en-US"/>
        </a:p>
      </dgm:t>
    </dgm:pt>
    <dgm:pt modelId="{D015D2D1-22A4-461E-8CD5-7F6E1D45C173}" type="sibTrans" cxnId="{577140F9-58E2-4AB1-9DF0-C7B407A76ED9}">
      <dgm:prSet/>
      <dgm:spPr/>
      <dgm:t>
        <a:bodyPr/>
        <a:lstStyle/>
        <a:p>
          <a:endParaRPr lang="en-US"/>
        </a:p>
      </dgm:t>
    </dgm:pt>
    <dgm:pt modelId="{054DF41E-115C-49B1-A241-ADB0D5DECADC}">
      <dgm:prSet phldrT="[Text]"/>
      <dgm:spPr/>
      <dgm:t>
        <a:bodyPr/>
        <a:lstStyle/>
        <a:p>
          <a:r>
            <a:rPr lang="en-US" smtClean="0"/>
            <a:t>Động viên con tương tác với GV.</a:t>
          </a:r>
          <a:endParaRPr lang="en-US"/>
        </a:p>
      </dgm:t>
    </dgm:pt>
    <dgm:pt modelId="{520A13B3-81E6-447D-A555-F76A092DF92D}" type="sibTrans" cxnId="{ED94AC83-982F-4195-AD7C-AF26E5090591}">
      <dgm:prSet/>
      <dgm:spPr/>
      <dgm:t>
        <a:bodyPr/>
        <a:lstStyle/>
        <a:p>
          <a:endParaRPr lang="en-US"/>
        </a:p>
      </dgm:t>
    </dgm:pt>
    <dgm:pt modelId="{6AC84752-AFF3-4B48-92AF-7FD4870E7569}" type="parTrans" cxnId="{ED94AC83-982F-4195-AD7C-AF26E5090591}">
      <dgm:prSet/>
      <dgm:spPr/>
      <dgm:t>
        <a:bodyPr/>
        <a:lstStyle/>
        <a:p>
          <a:endParaRPr lang="en-US"/>
        </a:p>
      </dgm:t>
    </dgm:pt>
    <dgm:pt modelId="{93A07485-0F0B-4BF0-BFC3-4D731ABFCDA8}">
      <dgm:prSet phldrT="[Text]"/>
      <dgm:spPr/>
      <dgm:t>
        <a:bodyPr/>
        <a:lstStyle/>
        <a:p>
          <a:r>
            <a:rPr lang="en-US" smtClean="0"/>
            <a:t>Cùng con giải quyết một vài bài tập khó.</a:t>
          </a:r>
          <a:endParaRPr lang="en-US"/>
        </a:p>
      </dgm:t>
    </dgm:pt>
    <dgm:pt modelId="{21966D1B-98A0-4A73-AAD5-41DBF7CC28C3}" type="parTrans" cxnId="{60C1828D-0940-4AB9-A37C-C9A3DDE6E17D}">
      <dgm:prSet/>
      <dgm:spPr/>
      <dgm:t>
        <a:bodyPr/>
        <a:lstStyle/>
        <a:p>
          <a:endParaRPr lang="en-US"/>
        </a:p>
      </dgm:t>
    </dgm:pt>
    <dgm:pt modelId="{FAE2DC47-EA42-428A-AC35-DC60EEEB773F}" type="sibTrans" cxnId="{60C1828D-0940-4AB9-A37C-C9A3DDE6E17D}">
      <dgm:prSet/>
      <dgm:spPr/>
      <dgm:t>
        <a:bodyPr/>
        <a:lstStyle/>
        <a:p>
          <a:endParaRPr lang="en-US"/>
        </a:p>
      </dgm:t>
    </dgm:pt>
    <dgm:pt modelId="{FD854A62-4DD5-49FE-8985-89A561AD3819}">
      <dgm:prSet phldrT="[Text]"/>
      <dgm:spPr/>
      <dgm:t>
        <a:bodyPr/>
        <a:lstStyle/>
        <a:p>
          <a:r>
            <a:rPr lang="en-US" smtClean="0"/>
            <a:t>Tránh rầy la, khiển trách con.</a:t>
          </a:r>
          <a:endParaRPr lang="en-US"/>
        </a:p>
      </dgm:t>
    </dgm:pt>
    <dgm:pt modelId="{014DC8B1-38BB-4D95-A347-74FCA459B01E}" type="parTrans" cxnId="{F67E4C0B-9AB3-45F7-92BA-12C169A96C79}">
      <dgm:prSet/>
      <dgm:spPr/>
      <dgm:t>
        <a:bodyPr/>
        <a:lstStyle/>
        <a:p>
          <a:endParaRPr lang="en-US"/>
        </a:p>
      </dgm:t>
    </dgm:pt>
    <dgm:pt modelId="{A64DCD06-9A6F-4C3E-9AF6-3EC05CF9F808}" type="sibTrans" cxnId="{F67E4C0B-9AB3-45F7-92BA-12C169A96C79}">
      <dgm:prSet/>
      <dgm:spPr/>
      <dgm:t>
        <a:bodyPr/>
        <a:lstStyle/>
        <a:p>
          <a:endParaRPr lang="en-US"/>
        </a:p>
      </dgm:t>
    </dgm:pt>
    <dgm:pt modelId="{294D1FB8-EDB1-482B-BCD4-8E350010772C}" type="pres">
      <dgm:prSet presAssocID="{2D384F8F-FC19-4C8F-A085-A1905C0BB2A9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EEC13D5-FBC4-49E3-BE32-781A605344D8}" type="pres">
      <dgm:prSet presAssocID="{3F34BE77-F01A-4D2F-BB64-47CFBE4966EF}" presName="composite" presStyleCnt="0"/>
      <dgm:spPr/>
    </dgm:pt>
    <dgm:pt modelId="{3D72AEC4-B831-4A57-AFF8-913424602221}" type="pres">
      <dgm:prSet presAssocID="{3F34BE77-F01A-4D2F-BB64-47CFBE4966EF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1C929-E323-4468-9412-A001E58E8AE9}" type="pres">
      <dgm:prSet presAssocID="{3F34BE77-F01A-4D2F-BB64-47CFBE4966EF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79554-9640-4920-9563-5C673805F972}" type="pres">
      <dgm:prSet presAssocID="{3F34BE77-F01A-4D2F-BB64-47CFBE4966EF}" presName="Accent" presStyleLbl="parChTrans1D1" presStyleIdx="0" presStyleCnt="3"/>
      <dgm:spPr/>
    </dgm:pt>
    <dgm:pt modelId="{3A431AE3-776C-4572-9C25-6CFCB1A0F240}" type="pres">
      <dgm:prSet presAssocID="{F5AD4A4B-8625-44FE-BF73-05EB24531667}" presName="sibTrans" presStyleCnt="0"/>
      <dgm:spPr/>
    </dgm:pt>
    <dgm:pt modelId="{C841DCB4-7F9D-402B-A6FB-673180802BE5}" type="pres">
      <dgm:prSet presAssocID="{FF07A7B9-9E35-4560-BA2E-4E11972B9617}" presName="composite" presStyleCnt="0"/>
      <dgm:spPr/>
    </dgm:pt>
    <dgm:pt modelId="{B54B7CDB-534D-4DC7-AB05-EB88771661DC}" type="pres">
      <dgm:prSet presAssocID="{FF07A7B9-9E35-4560-BA2E-4E11972B9617}" presName="First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3BEC3-0545-46DB-AAD2-58CD3E7A2054}" type="pres">
      <dgm:prSet presAssocID="{FF07A7B9-9E35-4560-BA2E-4E11972B9617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B0E35-CD78-42E1-91F5-71308FBAD661}" type="pres">
      <dgm:prSet presAssocID="{FF07A7B9-9E35-4560-BA2E-4E11972B9617}" presName="Accent" presStyleLbl="parChTrans1D1" presStyleIdx="1" presStyleCnt="3"/>
      <dgm:spPr/>
    </dgm:pt>
    <dgm:pt modelId="{E0726ACF-9F2C-4150-89B2-41F64A866728}" type="pres">
      <dgm:prSet presAssocID="{4067A4D0-0B0A-49AB-BEED-7E1F04978745}" presName="sibTrans" presStyleCnt="0"/>
      <dgm:spPr/>
    </dgm:pt>
    <dgm:pt modelId="{9568C38A-82AA-4DC4-BA37-527A634FF5F8}" type="pres">
      <dgm:prSet presAssocID="{316947B2-5A78-4DF2-995A-04C634E6B34E}" presName="composite" presStyleCnt="0"/>
      <dgm:spPr/>
    </dgm:pt>
    <dgm:pt modelId="{4246BA9B-49FA-4400-8EA8-E835359C504F}" type="pres">
      <dgm:prSet presAssocID="{316947B2-5A78-4DF2-995A-04C634E6B34E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AC418-BEB1-47A3-A16B-6E93A8A10035}" type="pres">
      <dgm:prSet presAssocID="{316947B2-5A78-4DF2-995A-04C634E6B34E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2C22D-05C3-4BA8-B3FE-DFB4DBCA9A53}" type="pres">
      <dgm:prSet presAssocID="{316947B2-5A78-4DF2-995A-04C634E6B34E}" presName="Accent" presStyleLbl="parChTrans1D1" presStyleIdx="2" presStyleCnt="3"/>
      <dgm:spPr/>
    </dgm:pt>
  </dgm:ptLst>
  <dgm:cxnLst>
    <dgm:cxn modelId="{CA4A5621-5DA1-418F-A6FD-7515D9B7CAF4}" type="presOf" srcId="{2D384F8F-FC19-4C8F-A085-A1905C0BB2A9}" destId="{294D1FB8-EDB1-482B-BCD4-8E350010772C}" srcOrd="0" destOrd="0" presId="urn:microsoft.com/office/officeart/2011/layout/TabList"/>
    <dgm:cxn modelId="{BB00B48D-4D77-40F6-9249-38A3437EBBF9}" type="presOf" srcId="{FD854A62-4DD5-49FE-8985-89A561AD3819}" destId="{4246BA9B-49FA-4400-8EA8-E835359C504F}" srcOrd="0" destOrd="0" presId="urn:microsoft.com/office/officeart/2011/layout/TabList"/>
    <dgm:cxn modelId="{577140F9-58E2-4AB1-9DF0-C7B407A76ED9}" srcId="{2D384F8F-FC19-4C8F-A085-A1905C0BB2A9}" destId="{316947B2-5A78-4DF2-995A-04C634E6B34E}" srcOrd="2" destOrd="0" parTransId="{C16E01C4-77C9-400B-AF73-C2A1647F8DBA}" sibTransId="{D015D2D1-22A4-461E-8CD5-7F6E1D45C173}"/>
    <dgm:cxn modelId="{60C1828D-0940-4AB9-A37C-C9A3DDE6E17D}" srcId="{FF07A7B9-9E35-4560-BA2E-4E11972B9617}" destId="{93A07485-0F0B-4BF0-BFC3-4D731ABFCDA8}" srcOrd="0" destOrd="0" parTransId="{21966D1B-98A0-4A73-AAD5-41DBF7CC28C3}" sibTransId="{FAE2DC47-EA42-428A-AC35-DC60EEEB773F}"/>
    <dgm:cxn modelId="{5C492008-E3E2-4768-880F-46AF2A643CDA}" type="presOf" srcId="{FF07A7B9-9E35-4560-BA2E-4E11972B9617}" destId="{3DF3BEC3-0545-46DB-AAD2-58CD3E7A2054}" srcOrd="0" destOrd="0" presId="urn:microsoft.com/office/officeart/2011/layout/TabList"/>
    <dgm:cxn modelId="{6C1831C2-7678-421D-B7A6-0F1F8F3EC211}" type="presOf" srcId="{054DF41E-115C-49B1-A241-ADB0D5DECADC}" destId="{3D72AEC4-B831-4A57-AFF8-913424602221}" srcOrd="0" destOrd="0" presId="urn:microsoft.com/office/officeart/2011/layout/TabList"/>
    <dgm:cxn modelId="{98BAB752-C0A0-432A-98A8-42CC9C4E42E4}" type="presOf" srcId="{3F34BE77-F01A-4D2F-BB64-47CFBE4966EF}" destId="{FD01C929-E323-4468-9412-A001E58E8AE9}" srcOrd="0" destOrd="0" presId="urn:microsoft.com/office/officeart/2011/layout/TabList"/>
    <dgm:cxn modelId="{72CB02A7-1199-472C-A386-3212E785AF31}" type="presOf" srcId="{93A07485-0F0B-4BF0-BFC3-4D731ABFCDA8}" destId="{B54B7CDB-534D-4DC7-AB05-EB88771661DC}" srcOrd="0" destOrd="0" presId="urn:microsoft.com/office/officeart/2011/layout/TabList"/>
    <dgm:cxn modelId="{ACD62B1C-F342-41DC-886B-930644B6E91B}" type="presOf" srcId="{316947B2-5A78-4DF2-995A-04C634E6B34E}" destId="{1A9AC418-BEB1-47A3-A16B-6E93A8A10035}" srcOrd="0" destOrd="0" presId="urn:microsoft.com/office/officeart/2011/layout/TabList"/>
    <dgm:cxn modelId="{71EB926D-9740-4E3B-B6E2-18AFCC504AD9}" srcId="{2D384F8F-FC19-4C8F-A085-A1905C0BB2A9}" destId="{3F34BE77-F01A-4D2F-BB64-47CFBE4966EF}" srcOrd="0" destOrd="0" parTransId="{008BB265-AD56-4626-84CA-DD935FC249B3}" sibTransId="{F5AD4A4B-8625-44FE-BF73-05EB24531667}"/>
    <dgm:cxn modelId="{5C99D944-C382-4235-BD25-7B0559B7F307}" srcId="{2D384F8F-FC19-4C8F-A085-A1905C0BB2A9}" destId="{FF07A7B9-9E35-4560-BA2E-4E11972B9617}" srcOrd="1" destOrd="0" parTransId="{791D30B9-0C42-4F9A-9C83-345F38EB6BD1}" sibTransId="{4067A4D0-0B0A-49AB-BEED-7E1F04978745}"/>
    <dgm:cxn modelId="{F67E4C0B-9AB3-45F7-92BA-12C169A96C79}" srcId="{316947B2-5A78-4DF2-995A-04C634E6B34E}" destId="{FD854A62-4DD5-49FE-8985-89A561AD3819}" srcOrd="0" destOrd="0" parTransId="{014DC8B1-38BB-4D95-A347-74FCA459B01E}" sibTransId="{A64DCD06-9A6F-4C3E-9AF6-3EC05CF9F808}"/>
    <dgm:cxn modelId="{ED94AC83-982F-4195-AD7C-AF26E5090591}" srcId="{3F34BE77-F01A-4D2F-BB64-47CFBE4966EF}" destId="{054DF41E-115C-49B1-A241-ADB0D5DECADC}" srcOrd="0" destOrd="0" parTransId="{6AC84752-AFF3-4B48-92AF-7FD4870E7569}" sibTransId="{520A13B3-81E6-447D-A555-F76A092DF92D}"/>
    <dgm:cxn modelId="{0F5AB9C2-C441-4CBA-88FE-04FDF9206C52}" type="presParOf" srcId="{294D1FB8-EDB1-482B-BCD4-8E350010772C}" destId="{AEEC13D5-FBC4-49E3-BE32-781A605344D8}" srcOrd="0" destOrd="0" presId="urn:microsoft.com/office/officeart/2011/layout/TabList"/>
    <dgm:cxn modelId="{93BC5863-73A6-4287-B902-7BFE60D05D17}" type="presParOf" srcId="{AEEC13D5-FBC4-49E3-BE32-781A605344D8}" destId="{3D72AEC4-B831-4A57-AFF8-913424602221}" srcOrd="0" destOrd="0" presId="urn:microsoft.com/office/officeart/2011/layout/TabList"/>
    <dgm:cxn modelId="{68BED5C9-2F17-4EAA-B0DD-D2981C9AEE97}" type="presParOf" srcId="{AEEC13D5-FBC4-49E3-BE32-781A605344D8}" destId="{FD01C929-E323-4468-9412-A001E58E8AE9}" srcOrd="1" destOrd="0" presId="urn:microsoft.com/office/officeart/2011/layout/TabList"/>
    <dgm:cxn modelId="{1BBAF37D-0D81-428F-A50D-61984E6847F2}" type="presParOf" srcId="{AEEC13D5-FBC4-49E3-BE32-781A605344D8}" destId="{58079554-9640-4920-9563-5C673805F972}" srcOrd="2" destOrd="0" presId="urn:microsoft.com/office/officeart/2011/layout/TabList"/>
    <dgm:cxn modelId="{D55772AD-0D88-4585-A163-A8C3927046B9}" type="presParOf" srcId="{294D1FB8-EDB1-482B-BCD4-8E350010772C}" destId="{3A431AE3-776C-4572-9C25-6CFCB1A0F240}" srcOrd="1" destOrd="0" presId="urn:microsoft.com/office/officeart/2011/layout/TabList"/>
    <dgm:cxn modelId="{B4335475-9F07-4B4F-826B-305A3278AA11}" type="presParOf" srcId="{294D1FB8-EDB1-482B-BCD4-8E350010772C}" destId="{C841DCB4-7F9D-402B-A6FB-673180802BE5}" srcOrd="2" destOrd="0" presId="urn:microsoft.com/office/officeart/2011/layout/TabList"/>
    <dgm:cxn modelId="{BF520CC7-7561-4602-8AEC-94416CDAFF7F}" type="presParOf" srcId="{C841DCB4-7F9D-402B-A6FB-673180802BE5}" destId="{B54B7CDB-534D-4DC7-AB05-EB88771661DC}" srcOrd="0" destOrd="0" presId="urn:microsoft.com/office/officeart/2011/layout/TabList"/>
    <dgm:cxn modelId="{68CC4C58-8484-4B6F-B733-F37ACB50D124}" type="presParOf" srcId="{C841DCB4-7F9D-402B-A6FB-673180802BE5}" destId="{3DF3BEC3-0545-46DB-AAD2-58CD3E7A2054}" srcOrd="1" destOrd="0" presId="urn:microsoft.com/office/officeart/2011/layout/TabList"/>
    <dgm:cxn modelId="{C82F8CE5-DFB5-4192-A4D2-32969E7C6046}" type="presParOf" srcId="{C841DCB4-7F9D-402B-A6FB-673180802BE5}" destId="{1F4B0E35-CD78-42E1-91F5-71308FBAD661}" srcOrd="2" destOrd="0" presId="urn:microsoft.com/office/officeart/2011/layout/TabList"/>
    <dgm:cxn modelId="{3338A7CD-6A0B-4D02-A140-E82C4C26BE16}" type="presParOf" srcId="{294D1FB8-EDB1-482B-BCD4-8E350010772C}" destId="{E0726ACF-9F2C-4150-89B2-41F64A866728}" srcOrd="3" destOrd="0" presId="urn:microsoft.com/office/officeart/2011/layout/TabList"/>
    <dgm:cxn modelId="{2068C63F-E60F-411C-AF34-97346414601E}" type="presParOf" srcId="{294D1FB8-EDB1-482B-BCD4-8E350010772C}" destId="{9568C38A-82AA-4DC4-BA37-527A634FF5F8}" srcOrd="4" destOrd="0" presId="urn:microsoft.com/office/officeart/2011/layout/TabList"/>
    <dgm:cxn modelId="{089627CF-7BDB-411E-BAD0-1BBA1B9CA29F}" type="presParOf" srcId="{9568C38A-82AA-4DC4-BA37-527A634FF5F8}" destId="{4246BA9B-49FA-4400-8EA8-E835359C504F}" srcOrd="0" destOrd="0" presId="urn:microsoft.com/office/officeart/2011/layout/TabList"/>
    <dgm:cxn modelId="{B147DE36-DB05-4A35-915E-EFEA915D2662}" type="presParOf" srcId="{9568C38A-82AA-4DC4-BA37-527A634FF5F8}" destId="{1A9AC418-BEB1-47A3-A16B-6E93A8A10035}" srcOrd="1" destOrd="0" presId="urn:microsoft.com/office/officeart/2011/layout/TabList"/>
    <dgm:cxn modelId="{6523B297-DD99-4E28-9EDF-A6F59B6E2D7A}" type="presParOf" srcId="{9568C38A-82AA-4DC4-BA37-527A634FF5F8}" destId="{4812C22D-05C3-4BA8-B3FE-DFB4DBCA9A53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26F199-E7A8-4346-822B-DB7D0C3EF6B1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20E2300-0030-4E39-BD70-A061B7ACEA44}">
      <dgm:prSet phldrT="[Text]"/>
      <dgm:spPr/>
      <dgm:t>
        <a:bodyPr/>
        <a:lstStyle/>
        <a:p>
          <a:r>
            <a:rPr lang="en-US" b="0" i="0" smtClean="0">
              <a:solidFill>
                <a:schemeClr val="tx1"/>
              </a:solidFill>
            </a:rPr>
            <a:t>R</a:t>
          </a:r>
          <a:r>
            <a:rPr lang="vi-VN" b="0" i="0" smtClean="0">
              <a:solidFill>
                <a:schemeClr val="tx1"/>
              </a:solidFill>
            </a:rPr>
            <a:t>èn luyện phương pháp học, hình thành kĩ năng tự học, kĩ năng nghiên cứu khoa học; bồi dưỡng hứng thú và lòng say mê học tập cho HS</a:t>
          </a:r>
          <a:r>
            <a:rPr lang="en-US" b="0" i="0" smtClean="0">
              <a:solidFill>
                <a:schemeClr val="tx1"/>
              </a:solidFill>
            </a:rPr>
            <a:t>.</a:t>
          </a:r>
          <a:endParaRPr lang="en-US">
            <a:solidFill>
              <a:schemeClr val="tx1"/>
            </a:solidFill>
          </a:endParaRPr>
        </a:p>
      </dgm:t>
    </dgm:pt>
    <dgm:pt modelId="{2BBCC09D-3551-4BE2-9CDB-A6E1D18D0724}" type="parTrans" cxnId="{52C8DAC9-CDCD-48DA-9027-A7BFD218F3D9}">
      <dgm:prSet/>
      <dgm:spPr/>
      <dgm:t>
        <a:bodyPr/>
        <a:lstStyle/>
        <a:p>
          <a:endParaRPr lang="en-US"/>
        </a:p>
      </dgm:t>
    </dgm:pt>
    <dgm:pt modelId="{E90E843A-C8A5-429B-B414-7B90775B12C4}" type="sibTrans" cxnId="{52C8DAC9-CDCD-48DA-9027-A7BFD218F3D9}">
      <dgm:prSet/>
      <dgm:spPr/>
      <dgm:t>
        <a:bodyPr/>
        <a:lstStyle/>
        <a:p>
          <a:endParaRPr lang="en-US"/>
        </a:p>
      </dgm:t>
    </dgm:pt>
    <dgm:pt modelId="{2BE93F78-9259-4759-82CF-9964492E09DA}">
      <dgm:prSet phldrT="[Text]"/>
      <dgm:spPr/>
      <dgm:t>
        <a:bodyPr/>
        <a:lstStyle/>
        <a:p>
          <a:r>
            <a:rPr lang="en-US" b="0" i="0" smtClean="0">
              <a:solidFill>
                <a:schemeClr val="tx1"/>
              </a:solidFill>
            </a:rPr>
            <a:t>P</a:t>
          </a:r>
          <a:r>
            <a:rPr lang="vi-VN" b="0" i="0" smtClean="0">
              <a:solidFill>
                <a:schemeClr val="tx1"/>
              </a:solidFill>
            </a:rPr>
            <a:t>hát huy tính tích cực, độc lập nhận thức; phát triển tư duy sáng tạo ở HS</a:t>
          </a:r>
          <a:r>
            <a:rPr lang="en-US" b="0" i="0" smtClean="0">
              <a:solidFill>
                <a:schemeClr val="tx1"/>
              </a:solidFill>
            </a:rPr>
            <a:t>.</a:t>
          </a:r>
          <a:endParaRPr lang="en-US">
            <a:solidFill>
              <a:schemeClr val="tx1"/>
            </a:solidFill>
          </a:endParaRPr>
        </a:p>
      </dgm:t>
    </dgm:pt>
    <dgm:pt modelId="{12EA3504-4BE9-4EE1-B86C-7F718A9BE1AC}" type="parTrans" cxnId="{C80DCC4C-9389-44A9-9B19-E82EDE8F6186}">
      <dgm:prSet/>
      <dgm:spPr/>
      <dgm:t>
        <a:bodyPr/>
        <a:lstStyle/>
        <a:p>
          <a:endParaRPr lang="en-US"/>
        </a:p>
      </dgm:t>
    </dgm:pt>
    <dgm:pt modelId="{80A1E6CB-2DAF-48B8-801D-4788D3066AA2}" type="sibTrans" cxnId="{C80DCC4C-9389-44A9-9B19-E82EDE8F6186}">
      <dgm:prSet/>
      <dgm:spPr/>
      <dgm:t>
        <a:bodyPr/>
        <a:lstStyle/>
        <a:p>
          <a:endParaRPr lang="en-US"/>
        </a:p>
      </dgm:t>
    </dgm:pt>
    <dgm:pt modelId="{0E46C4C6-1EEA-46F1-A819-3B13B95D4376}">
      <dgm:prSet phldrT="[Text]"/>
      <dgm:spPr/>
      <dgm:t>
        <a:bodyPr/>
        <a:lstStyle/>
        <a:p>
          <a:r>
            <a:rPr lang="en-US" b="0" i="0" smtClean="0">
              <a:solidFill>
                <a:schemeClr val="tx1"/>
              </a:solidFill>
            </a:rPr>
            <a:t>Hình thành và phát triển kĩ năng thực hành; phát triển khả năng giải quyết vấn đề trong thực tế cuộc sống.</a:t>
          </a:r>
        </a:p>
      </dgm:t>
    </dgm:pt>
    <dgm:pt modelId="{841AC4D5-F87B-44A1-831D-277583481518}" type="parTrans" cxnId="{DAA080C5-D67F-463B-B6CE-17C4B784C77B}">
      <dgm:prSet/>
      <dgm:spPr/>
      <dgm:t>
        <a:bodyPr/>
        <a:lstStyle/>
        <a:p>
          <a:endParaRPr lang="en-US"/>
        </a:p>
      </dgm:t>
    </dgm:pt>
    <dgm:pt modelId="{B5553311-303B-4C44-BABD-8D2ADC669FB5}" type="sibTrans" cxnId="{DAA080C5-D67F-463B-B6CE-17C4B784C77B}">
      <dgm:prSet/>
      <dgm:spPr/>
      <dgm:t>
        <a:bodyPr/>
        <a:lstStyle/>
        <a:p>
          <a:endParaRPr lang="en-US"/>
        </a:p>
      </dgm:t>
    </dgm:pt>
    <dgm:pt modelId="{4087DEAF-F6D1-417F-AF02-000C68BAA5A8}">
      <dgm:prSet phldrT="[Text]"/>
      <dgm:spPr/>
      <dgm:t>
        <a:bodyPr/>
        <a:lstStyle/>
        <a:p>
          <a:r>
            <a:rPr lang="en-US" b="0" i="0" smtClean="0">
              <a:solidFill>
                <a:schemeClr val="tx1"/>
              </a:solidFill>
            </a:rPr>
            <a:t>Sử dụng các phương tiện dạy học hiện đại.</a:t>
          </a:r>
        </a:p>
      </dgm:t>
    </dgm:pt>
    <dgm:pt modelId="{9DB2DDC5-4005-4433-9FBB-8BEC7B13C762}" type="parTrans" cxnId="{F5253E0E-345E-46A8-9352-B3860136062C}">
      <dgm:prSet/>
      <dgm:spPr/>
      <dgm:t>
        <a:bodyPr/>
        <a:lstStyle/>
        <a:p>
          <a:endParaRPr lang="en-US"/>
        </a:p>
      </dgm:t>
    </dgm:pt>
    <dgm:pt modelId="{3F7F599E-C7F6-40A4-A67A-03D90BD832B6}" type="sibTrans" cxnId="{F5253E0E-345E-46A8-9352-B3860136062C}">
      <dgm:prSet/>
      <dgm:spPr/>
      <dgm:t>
        <a:bodyPr/>
        <a:lstStyle/>
        <a:p>
          <a:endParaRPr lang="en-US"/>
        </a:p>
      </dgm:t>
    </dgm:pt>
    <dgm:pt modelId="{DF2C07BF-5B0C-4C30-824C-844B7B26575A}" type="pres">
      <dgm:prSet presAssocID="{0C26F199-E7A8-4346-822B-DB7D0C3EF6B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1E3C9E0-92EC-4A5D-A406-94BABBD1A03E}" type="pres">
      <dgm:prSet presAssocID="{0C26F199-E7A8-4346-822B-DB7D0C3EF6B1}" presName="Name1" presStyleCnt="0"/>
      <dgm:spPr/>
    </dgm:pt>
    <dgm:pt modelId="{C5CDABD1-1F05-442C-82DC-3AA962440A4F}" type="pres">
      <dgm:prSet presAssocID="{0C26F199-E7A8-4346-822B-DB7D0C3EF6B1}" presName="cycle" presStyleCnt="0"/>
      <dgm:spPr/>
    </dgm:pt>
    <dgm:pt modelId="{CC52E89E-D811-47FB-A034-A9DAE9D80B5B}" type="pres">
      <dgm:prSet presAssocID="{0C26F199-E7A8-4346-822B-DB7D0C3EF6B1}" presName="srcNode" presStyleLbl="node1" presStyleIdx="0" presStyleCnt="4"/>
      <dgm:spPr/>
    </dgm:pt>
    <dgm:pt modelId="{45F6E308-EF28-4F9A-944C-7A559613AFF8}" type="pres">
      <dgm:prSet presAssocID="{0C26F199-E7A8-4346-822B-DB7D0C3EF6B1}" presName="conn" presStyleLbl="parChTrans1D2" presStyleIdx="0" presStyleCnt="1"/>
      <dgm:spPr/>
      <dgm:t>
        <a:bodyPr/>
        <a:lstStyle/>
        <a:p>
          <a:endParaRPr lang="en-US"/>
        </a:p>
      </dgm:t>
    </dgm:pt>
    <dgm:pt modelId="{D9959840-18E9-4DCF-80D8-6FFE11C387E3}" type="pres">
      <dgm:prSet presAssocID="{0C26F199-E7A8-4346-822B-DB7D0C3EF6B1}" presName="extraNode" presStyleLbl="node1" presStyleIdx="0" presStyleCnt="4"/>
      <dgm:spPr/>
    </dgm:pt>
    <dgm:pt modelId="{BF443D75-52B5-4743-93B7-FC507AAE660A}" type="pres">
      <dgm:prSet presAssocID="{0C26F199-E7A8-4346-822B-DB7D0C3EF6B1}" presName="dstNode" presStyleLbl="node1" presStyleIdx="0" presStyleCnt="4"/>
      <dgm:spPr/>
    </dgm:pt>
    <dgm:pt modelId="{18758FAD-94D7-4061-BD58-FFAEFA7AA0D2}" type="pres">
      <dgm:prSet presAssocID="{C20E2300-0030-4E39-BD70-A061B7ACEA4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E47A1-2AF4-4F53-A28D-A6C90E1FCF79}" type="pres">
      <dgm:prSet presAssocID="{C20E2300-0030-4E39-BD70-A061B7ACEA44}" presName="accent_1" presStyleCnt="0"/>
      <dgm:spPr/>
    </dgm:pt>
    <dgm:pt modelId="{A5215947-ED81-42C0-B026-E31AC866FAC0}" type="pres">
      <dgm:prSet presAssocID="{C20E2300-0030-4E39-BD70-A061B7ACEA44}" presName="accentRepeatNode" presStyleLbl="solidFgAcc1" presStyleIdx="0" presStyleCnt="4"/>
      <dgm:spPr/>
    </dgm:pt>
    <dgm:pt modelId="{E5E66A6B-632C-45C5-A68D-CD6058106C32}" type="pres">
      <dgm:prSet presAssocID="{2BE93F78-9259-4759-82CF-9964492E09D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30108-07DF-469B-9BEE-4A2671B08FCE}" type="pres">
      <dgm:prSet presAssocID="{2BE93F78-9259-4759-82CF-9964492E09DA}" presName="accent_2" presStyleCnt="0"/>
      <dgm:spPr/>
    </dgm:pt>
    <dgm:pt modelId="{F55824BA-259C-4FD7-A72C-99DC6EBC67C3}" type="pres">
      <dgm:prSet presAssocID="{2BE93F78-9259-4759-82CF-9964492E09DA}" presName="accentRepeatNode" presStyleLbl="solidFgAcc1" presStyleIdx="1" presStyleCnt="4"/>
      <dgm:spPr/>
    </dgm:pt>
    <dgm:pt modelId="{4832B2A3-2D9E-4F97-A702-4D1044DC196A}" type="pres">
      <dgm:prSet presAssocID="{0E46C4C6-1EEA-46F1-A819-3B13B95D437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13D94-46AC-4DB9-8BB3-581069E9AA2C}" type="pres">
      <dgm:prSet presAssocID="{0E46C4C6-1EEA-46F1-A819-3B13B95D4376}" presName="accent_3" presStyleCnt="0"/>
      <dgm:spPr/>
    </dgm:pt>
    <dgm:pt modelId="{5A0C810D-B92A-4F3E-B71D-D1D1110B119D}" type="pres">
      <dgm:prSet presAssocID="{0E46C4C6-1EEA-46F1-A819-3B13B95D4376}" presName="accentRepeatNode" presStyleLbl="solidFgAcc1" presStyleIdx="2" presStyleCnt="4"/>
      <dgm:spPr/>
    </dgm:pt>
    <dgm:pt modelId="{9E8EA28D-7945-4236-A733-4C80861B7D55}" type="pres">
      <dgm:prSet presAssocID="{4087DEAF-F6D1-417F-AF02-000C68BAA5A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BA9F5-F4DE-4C8F-8122-9A11AAD7E61F}" type="pres">
      <dgm:prSet presAssocID="{4087DEAF-F6D1-417F-AF02-000C68BAA5A8}" presName="accent_4" presStyleCnt="0"/>
      <dgm:spPr/>
    </dgm:pt>
    <dgm:pt modelId="{F9613D8D-D47E-4603-8309-AC59151EFA76}" type="pres">
      <dgm:prSet presAssocID="{4087DEAF-F6D1-417F-AF02-000C68BAA5A8}" presName="accentRepeatNode" presStyleLbl="solidFgAcc1" presStyleIdx="3" presStyleCnt="4"/>
      <dgm:spPr/>
    </dgm:pt>
  </dgm:ptLst>
  <dgm:cxnLst>
    <dgm:cxn modelId="{24DE706B-5735-4807-AC6E-FE56D73776CB}" type="presOf" srcId="{0E46C4C6-1EEA-46F1-A819-3B13B95D4376}" destId="{4832B2A3-2D9E-4F97-A702-4D1044DC196A}" srcOrd="0" destOrd="0" presId="urn:microsoft.com/office/officeart/2008/layout/VerticalCurvedList"/>
    <dgm:cxn modelId="{056377CB-5A99-49BE-98A3-5F353F942B89}" type="presOf" srcId="{0C26F199-E7A8-4346-822B-DB7D0C3EF6B1}" destId="{DF2C07BF-5B0C-4C30-824C-844B7B26575A}" srcOrd="0" destOrd="0" presId="urn:microsoft.com/office/officeart/2008/layout/VerticalCurvedList"/>
    <dgm:cxn modelId="{F5253E0E-345E-46A8-9352-B3860136062C}" srcId="{0C26F199-E7A8-4346-822B-DB7D0C3EF6B1}" destId="{4087DEAF-F6D1-417F-AF02-000C68BAA5A8}" srcOrd="3" destOrd="0" parTransId="{9DB2DDC5-4005-4433-9FBB-8BEC7B13C762}" sibTransId="{3F7F599E-C7F6-40A4-A67A-03D90BD832B6}"/>
    <dgm:cxn modelId="{2F200B96-AF70-415A-8D5B-280C57B471C4}" type="presOf" srcId="{E90E843A-C8A5-429B-B414-7B90775B12C4}" destId="{45F6E308-EF28-4F9A-944C-7A559613AFF8}" srcOrd="0" destOrd="0" presId="urn:microsoft.com/office/officeart/2008/layout/VerticalCurvedList"/>
    <dgm:cxn modelId="{48DA1C7E-54C8-4F89-B408-D4349D517AE1}" type="presOf" srcId="{C20E2300-0030-4E39-BD70-A061B7ACEA44}" destId="{18758FAD-94D7-4061-BD58-FFAEFA7AA0D2}" srcOrd="0" destOrd="0" presId="urn:microsoft.com/office/officeart/2008/layout/VerticalCurvedList"/>
    <dgm:cxn modelId="{ACC94636-CE2E-41C3-B6D7-5499F58A1D42}" type="presOf" srcId="{4087DEAF-F6D1-417F-AF02-000C68BAA5A8}" destId="{9E8EA28D-7945-4236-A733-4C80861B7D55}" srcOrd="0" destOrd="0" presId="urn:microsoft.com/office/officeart/2008/layout/VerticalCurvedList"/>
    <dgm:cxn modelId="{52C8DAC9-CDCD-48DA-9027-A7BFD218F3D9}" srcId="{0C26F199-E7A8-4346-822B-DB7D0C3EF6B1}" destId="{C20E2300-0030-4E39-BD70-A061B7ACEA44}" srcOrd="0" destOrd="0" parTransId="{2BBCC09D-3551-4BE2-9CDB-A6E1D18D0724}" sibTransId="{E90E843A-C8A5-429B-B414-7B90775B12C4}"/>
    <dgm:cxn modelId="{C80DCC4C-9389-44A9-9B19-E82EDE8F6186}" srcId="{0C26F199-E7A8-4346-822B-DB7D0C3EF6B1}" destId="{2BE93F78-9259-4759-82CF-9964492E09DA}" srcOrd="1" destOrd="0" parTransId="{12EA3504-4BE9-4EE1-B86C-7F718A9BE1AC}" sibTransId="{80A1E6CB-2DAF-48B8-801D-4788D3066AA2}"/>
    <dgm:cxn modelId="{ACE62F40-2015-47FA-8E1E-5C4801CA9B7A}" type="presOf" srcId="{2BE93F78-9259-4759-82CF-9964492E09DA}" destId="{E5E66A6B-632C-45C5-A68D-CD6058106C32}" srcOrd="0" destOrd="0" presId="urn:microsoft.com/office/officeart/2008/layout/VerticalCurvedList"/>
    <dgm:cxn modelId="{DAA080C5-D67F-463B-B6CE-17C4B784C77B}" srcId="{0C26F199-E7A8-4346-822B-DB7D0C3EF6B1}" destId="{0E46C4C6-1EEA-46F1-A819-3B13B95D4376}" srcOrd="2" destOrd="0" parTransId="{841AC4D5-F87B-44A1-831D-277583481518}" sibTransId="{B5553311-303B-4C44-BABD-8D2ADC669FB5}"/>
    <dgm:cxn modelId="{FF65E3D2-2773-4CC0-A209-3BB5DBF692B7}" type="presParOf" srcId="{DF2C07BF-5B0C-4C30-824C-844B7B26575A}" destId="{61E3C9E0-92EC-4A5D-A406-94BABBD1A03E}" srcOrd="0" destOrd="0" presId="urn:microsoft.com/office/officeart/2008/layout/VerticalCurvedList"/>
    <dgm:cxn modelId="{61B265AB-02A9-4CC4-9BBE-85283569CAFB}" type="presParOf" srcId="{61E3C9E0-92EC-4A5D-A406-94BABBD1A03E}" destId="{C5CDABD1-1F05-442C-82DC-3AA962440A4F}" srcOrd="0" destOrd="0" presId="urn:microsoft.com/office/officeart/2008/layout/VerticalCurvedList"/>
    <dgm:cxn modelId="{2B67D0B5-6115-416E-803E-41B98F7D1603}" type="presParOf" srcId="{C5CDABD1-1F05-442C-82DC-3AA962440A4F}" destId="{CC52E89E-D811-47FB-A034-A9DAE9D80B5B}" srcOrd="0" destOrd="0" presId="urn:microsoft.com/office/officeart/2008/layout/VerticalCurvedList"/>
    <dgm:cxn modelId="{D575E1CB-6316-4DFA-A43D-D39E0FD71136}" type="presParOf" srcId="{C5CDABD1-1F05-442C-82DC-3AA962440A4F}" destId="{45F6E308-EF28-4F9A-944C-7A559613AFF8}" srcOrd="1" destOrd="0" presId="urn:microsoft.com/office/officeart/2008/layout/VerticalCurvedList"/>
    <dgm:cxn modelId="{55D23EE7-195E-44F4-B054-E41B21A6A312}" type="presParOf" srcId="{C5CDABD1-1F05-442C-82DC-3AA962440A4F}" destId="{D9959840-18E9-4DCF-80D8-6FFE11C387E3}" srcOrd="2" destOrd="0" presId="urn:microsoft.com/office/officeart/2008/layout/VerticalCurvedList"/>
    <dgm:cxn modelId="{29A9FA9D-8CC6-48A8-9916-A44D9A05C902}" type="presParOf" srcId="{C5CDABD1-1F05-442C-82DC-3AA962440A4F}" destId="{BF443D75-52B5-4743-93B7-FC507AAE660A}" srcOrd="3" destOrd="0" presId="urn:microsoft.com/office/officeart/2008/layout/VerticalCurvedList"/>
    <dgm:cxn modelId="{8F49CD8E-5769-46A5-AFEB-0C498FB9244E}" type="presParOf" srcId="{61E3C9E0-92EC-4A5D-A406-94BABBD1A03E}" destId="{18758FAD-94D7-4061-BD58-FFAEFA7AA0D2}" srcOrd="1" destOrd="0" presId="urn:microsoft.com/office/officeart/2008/layout/VerticalCurvedList"/>
    <dgm:cxn modelId="{42547FBF-4149-4066-BFD5-F127C240FFAE}" type="presParOf" srcId="{61E3C9E0-92EC-4A5D-A406-94BABBD1A03E}" destId="{F29E47A1-2AF4-4F53-A28D-A6C90E1FCF79}" srcOrd="2" destOrd="0" presId="urn:microsoft.com/office/officeart/2008/layout/VerticalCurvedList"/>
    <dgm:cxn modelId="{2B48FCC5-DDC3-4F2A-9888-4E38D01462D8}" type="presParOf" srcId="{F29E47A1-2AF4-4F53-A28D-A6C90E1FCF79}" destId="{A5215947-ED81-42C0-B026-E31AC866FAC0}" srcOrd="0" destOrd="0" presId="urn:microsoft.com/office/officeart/2008/layout/VerticalCurvedList"/>
    <dgm:cxn modelId="{E65D3C13-58A2-4AE7-B809-6875138B0B3F}" type="presParOf" srcId="{61E3C9E0-92EC-4A5D-A406-94BABBD1A03E}" destId="{E5E66A6B-632C-45C5-A68D-CD6058106C32}" srcOrd="3" destOrd="0" presId="urn:microsoft.com/office/officeart/2008/layout/VerticalCurvedList"/>
    <dgm:cxn modelId="{BDA3EA14-47C9-40E3-9689-74308377A599}" type="presParOf" srcId="{61E3C9E0-92EC-4A5D-A406-94BABBD1A03E}" destId="{0BF30108-07DF-469B-9BEE-4A2671B08FCE}" srcOrd="4" destOrd="0" presId="urn:microsoft.com/office/officeart/2008/layout/VerticalCurvedList"/>
    <dgm:cxn modelId="{7280EFE1-ACEA-4757-94D7-33C165596885}" type="presParOf" srcId="{0BF30108-07DF-469B-9BEE-4A2671B08FCE}" destId="{F55824BA-259C-4FD7-A72C-99DC6EBC67C3}" srcOrd="0" destOrd="0" presId="urn:microsoft.com/office/officeart/2008/layout/VerticalCurvedList"/>
    <dgm:cxn modelId="{76F1DAD5-B6CC-4CD7-880A-4D4647F05F8E}" type="presParOf" srcId="{61E3C9E0-92EC-4A5D-A406-94BABBD1A03E}" destId="{4832B2A3-2D9E-4F97-A702-4D1044DC196A}" srcOrd="5" destOrd="0" presId="urn:microsoft.com/office/officeart/2008/layout/VerticalCurvedList"/>
    <dgm:cxn modelId="{CD62A343-AB26-4EB3-8B7D-4970700F1A21}" type="presParOf" srcId="{61E3C9E0-92EC-4A5D-A406-94BABBD1A03E}" destId="{36013D94-46AC-4DB9-8BB3-581069E9AA2C}" srcOrd="6" destOrd="0" presId="urn:microsoft.com/office/officeart/2008/layout/VerticalCurvedList"/>
    <dgm:cxn modelId="{17D4E48D-BC64-4F16-AD9B-58BBBED7B464}" type="presParOf" srcId="{36013D94-46AC-4DB9-8BB3-581069E9AA2C}" destId="{5A0C810D-B92A-4F3E-B71D-D1D1110B119D}" srcOrd="0" destOrd="0" presId="urn:microsoft.com/office/officeart/2008/layout/VerticalCurvedList"/>
    <dgm:cxn modelId="{7D18B5E1-3846-4A38-B4BF-396899F22228}" type="presParOf" srcId="{61E3C9E0-92EC-4A5D-A406-94BABBD1A03E}" destId="{9E8EA28D-7945-4236-A733-4C80861B7D55}" srcOrd="7" destOrd="0" presId="urn:microsoft.com/office/officeart/2008/layout/VerticalCurvedList"/>
    <dgm:cxn modelId="{64221865-B91B-4698-BC74-787004411175}" type="presParOf" srcId="{61E3C9E0-92EC-4A5D-A406-94BABBD1A03E}" destId="{E77BA9F5-F4DE-4C8F-8122-9A11AAD7E61F}" srcOrd="8" destOrd="0" presId="urn:microsoft.com/office/officeart/2008/layout/VerticalCurvedList"/>
    <dgm:cxn modelId="{B98A5006-7949-4101-BE81-1E57D823B43D}" type="presParOf" srcId="{E77BA9F5-F4DE-4C8F-8122-9A11AAD7E61F}" destId="{F9613D8D-D47E-4603-8309-AC59151EFA7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041C73-50D7-4B98-B344-2174616C504F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347A97C-D4CD-4BAF-AB22-2B337C96C2EC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PPDH dựa trên dự án</a:t>
          </a:r>
          <a:endParaRPr lang="en-US">
            <a:solidFill>
              <a:schemeClr val="tx1"/>
            </a:solidFill>
          </a:endParaRPr>
        </a:p>
      </dgm:t>
    </dgm:pt>
    <dgm:pt modelId="{483BA042-C6B5-4EBD-977F-B9C579008B13}" type="parTrans" cxnId="{9F9B87EE-5973-4205-B659-FC48AEB920E6}">
      <dgm:prSet/>
      <dgm:spPr/>
      <dgm:t>
        <a:bodyPr/>
        <a:lstStyle/>
        <a:p>
          <a:endParaRPr lang="en-US"/>
        </a:p>
      </dgm:t>
    </dgm:pt>
    <dgm:pt modelId="{F0ED58A9-540C-4501-824F-CC37ED705103}" type="sibTrans" cxnId="{9F9B87EE-5973-4205-B659-FC48AEB920E6}">
      <dgm:prSet/>
      <dgm:spPr/>
      <dgm:t>
        <a:bodyPr/>
        <a:lstStyle/>
        <a:p>
          <a:endParaRPr lang="en-US"/>
        </a:p>
      </dgm:t>
    </dgm:pt>
    <dgm:pt modelId="{40883E61-E95D-4298-B45E-D8AFC9F86D39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PPDH hợp tác</a:t>
          </a:r>
          <a:endParaRPr lang="en-US">
            <a:solidFill>
              <a:schemeClr val="tx1"/>
            </a:solidFill>
          </a:endParaRPr>
        </a:p>
      </dgm:t>
    </dgm:pt>
    <dgm:pt modelId="{4899AD71-C689-4F91-AE96-B148ABAA9ABD}" type="parTrans" cxnId="{A23F8DC2-E6B3-455C-81D7-26D1AA5EC449}">
      <dgm:prSet/>
      <dgm:spPr/>
      <dgm:t>
        <a:bodyPr/>
        <a:lstStyle/>
        <a:p>
          <a:endParaRPr lang="en-US"/>
        </a:p>
      </dgm:t>
    </dgm:pt>
    <dgm:pt modelId="{47BFDFC6-4C37-49E0-8391-9763BEBA97D7}" type="sibTrans" cxnId="{A23F8DC2-E6B3-455C-81D7-26D1AA5EC449}">
      <dgm:prSet/>
      <dgm:spPr/>
      <dgm:t>
        <a:bodyPr/>
        <a:lstStyle/>
        <a:p>
          <a:endParaRPr lang="en-US"/>
        </a:p>
      </dgm:t>
    </dgm:pt>
    <dgm:pt modelId="{752F3E79-1E59-4DBA-90C5-045FCBEEC921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PPDH giải quyết vấn đề</a:t>
          </a:r>
          <a:endParaRPr lang="en-US">
            <a:solidFill>
              <a:schemeClr val="tx1"/>
            </a:solidFill>
          </a:endParaRPr>
        </a:p>
      </dgm:t>
    </dgm:pt>
    <dgm:pt modelId="{54DEF8C2-9B81-40E4-A06C-33D1A45DB151}" type="parTrans" cxnId="{84CE79AD-89E5-4C64-9919-1F8361ADB8C2}">
      <dgm:prSet/>
      <dgm:spPr/>
      <dgm:t>
        <a:bodyPr/>
        <a:lstStyle/>
        <a:p>
          <a:endParaRPr lang="en-US"/>
        </a:p>
      </dgm:t>
    </dgm:pt>
    <dgm:pt modelId="{8A0EC872-A77A-4F2F-9078-312A5B79065D}" type="sibTrans" cxnId="{84CE79AD-89E5-4C64-9919-1F8361ADB8C2}">
      <dgm:prSet/>
      <dgm:spPr/>
      <dgm:t>
        <a:bodyPr/>
        <a:lstStyle/>
        <a:p>
          <a:endParaRPr lang="en-US"/>
        </a:p>
      </dgm:t>
    </dgm:pt>
    <dgm:pt modelId="{D9D2F3EB-D452-4A87-BA0C-674CA3BADB5E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PP đàm thoại gợi mở</a:t>
          </a:r>
          <a:endParaRPr lang="en-US">
            <a:solidFill>
              <a:schemeClr val="tx1"/>
            </a:solidFill>
          </a:endParaRPr>
        </a:p>
      </dgm:t>
    </dgm:pt>
    <dgm:pt modelId="{2729E29B-F80D-4074-AF3F-C82E91001069}" type="parTrans" cxnId="{AC8C3C29-153A-4EC4-870F-BE2D6286C9F1}">
      <dgm:prSet/>
      <dgm:spPr/>
      <dgm:t>
        <a:bodyPr/>
        <a:lstStyle/>
        <a:p>
          <a:endParaRPr lang="en-US"/>
        </a:p>
      </dgm:t>
    </dgm:pt>
    <dgm:pt modelId="{09AF5F5F-D6BF-4DA0-927D-03B9DBDD6894}" type="sibTrans" cxnId="{AC8C3C29-153A-4EC4-870F-BE2D6286C9F1}">
      <dgm:prSet/>
      <dgm:spPr/>
      <dgm:t>
        <a:bodyPr/>
        <a:lstStyle/>
        <a:p>
          <a:endParaRPr lang="en-US"/>
        </a:p>
      </dgm:t>
    </dgm:pt>
    <dgm:pt modelId="{8831A609-F190-4D08-A061-F2176E75B466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PP đóng vai</a:t>
          </a:r>
          <a:endParaRPr lang="en-US">
            <a:solidFill>
              <a:schemeClr val="tx1"/>
            </a:solidFill>
          </a:endParaRPr>
        </a:p>
      </dgm:t>
    </dgm:pt>
    <dgm:pt modelId="{09DBE983-11E1-4918-8DD1-AC220891F2E7}" type="parTrans" cxnId="{846AB616-840B-4172-9E2D-3D90D3D8F134}">
      <dgm:prSet/>
      <dgm:spPr/>
      <dgm:t>
        <a:bodyPr/>
        <a:lstStyle/>
        <a:p>
          <a:endParaRPr lang="en-US"/>
        </a:p>
      </dgm:t>
    </dgm:pt>
    <dgm:pt modelId="{925D65D3-B937-4520-ABFB-01E599E467E8}" type="sibTrans" cxnId="{846AB616-840B-4172-9E2D-3D90D3D8F134}">
      <dgm:prSet/>
      <dgm:spPr/>
      <dgm:t>
        <a:bodyPr/>
        <a:lstStyle/>
        <a:p>
          <a:endParaRPr lang="en-US"/>
        </a:p>
      </dgm:t>
    </dgm:pt>
    <dgm:pt modelId="{1205CE26-681A-4CAB-85D9-BE86FBCAEDC6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PP dạy viết dựa trên tiến trình</a:t>
          </a:r>
          <a:endParaRPr lang="en-US">
            <a:solidFill>
              <a:schemeClr val="tx1"/>
            </a:solidFill>
          </a:endParaRPr>
        </a:p>
      </dgm:t>
    </dgm:pt>
    <dgm:pt modelId="{BE3FAD55-A579-4FFE-8D68-2F58DF0318A7}" type="parTrans" cxnId="{C6056061-F018-438F-BF50-F693E6746678}">
      <dgm:prSet/>
      <dgm:spPr/>
      <dgm:t>
        <a:bodyPr/>
        <a:lstStyle/>
        <a:p>
          <a:endParaRPr lang="en-US"/>
        </a:p>
      </dgm:t>
    </dgm:pt>
    <dgm:pt modelId="{D6B8334B-B0B7-4644-91BB-8EC46F670145}" type="sibTrans" cxnId="{C6056061-F018-438F-BF50-F693E6746678}">
      <dgm:prSet/>
      <dgm:spPr/>
      <dgm:t>
        <a:bodyPr/>
        <a:lstStyle/>
        <a:p>
          <a:endParaRPr lang="en-US"/>
        </a:p>
      </dgm:t>
    </dgm:pt>
    <dgm:pt modelId="{D3F5DA54-5868-48AD-BC60-1C203C351082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PPDH theo mẫu</a:t>
          </a:r>
          <a:endParaRPr lang="en-US">
            <a:solidFill>
              <a:schemeClr val="tx1"/>
            </a:solidFill>
          </a:endParaRPr>
        </a:p>
      </dgm:t>
    </dgm:pt>
    <dgm:pt modelId="{F38C7453-57F9-46C5-9420-7FE5E2AF9689}" type="parTrans" cxnId="{31879A57-1195-4A8C-A1C0-520AE359E9D2}">
      <dgm:prSet/>
      <dgm:spPr/>
      <dgm:t>
        <a:bodyPr/>
        <a:lstStyle/>
        <a:p>
          <a:endParaRPr lang="en-US"/>
        </a:p>
      </dgm:t>
    </dgm:pt>
    <dgm:pt modelId="{C889454F-3013-4515-8EC0-31C6E97A9158}" type="sibTrans" cxnId="{31879A57-1195-4A8C-A1C0-520AE359E9D2}">
      <dgm:prSet/>
      <dgm:spPr/>
      <dgm:t>
        <a:bodyPr/>
        <a:lstStyle/>
        <a:p>
          <a:endParaRPr lang="en-US"/>
        </a:p>
      </dgm:t>
    </dgm:pt>
    <dgm:pt modelId="{6C7E0AE4-4EC6-4223-A953-DD20ADD14FE6}" type="pres">
      <dgm:prSet presAssocID="{7A041C73-50D7-4B98-B344-2174616C504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B5213B-0B2B-4029-95C2-24AAFCDF1143}" type="pres">
      <dgm:prSet presAssocID="{3347A97C-D4CD-4BAF-AB22-2B337C96C2E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9A4D3-AAD2-44B2-B249-A7D7673C4EBA}" type="pres">
      <dgm:prSet presAssocID="{F0ED58A9-540C-4501-824F-CC37ED705103}" presName="sibTrans" presStyleCnt="0"/>
      <dgm:spPr/>
    </dgm:pt>
    <dgm:pt modelId="{FB14F27E-D0CF-4AEC-9B08-348270F7D177}" type="pres">
      <dgm:prSet presAssocID="{40883E61-E95D-4298-B45E-D8AFC9F86D3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CD326B-C882-4D62-9A97-A336F73959C6}" type="pres">
      <dgm:prSet presAssocID="{47BFDFC6-4C37-49E0-8391-9763BEBA97D7}" presName="sibTrans" presStyleCnt="0"/>
      <dgm:spPr/>
    </dgm:pt>
    <dgm:pt modelId="{D4B16BC1-5659-415E-AD16-BC123D841EBF}" type="pres">
      <dgm:prSet presAssocID="{752F3E79-1E59-4DBA-90C5-045FCBEEC92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9A8D1-2AA3-4693-9F28-C6FBB42B5EFD}" type="pres">
      <dgm:prSet presAssocID="{8A0EC872-A77A-4F2F-9078-312A5B79065D}" presName="sibTrans" presStyleCnt="0"/>
      <dgm:spPr/>
    </dgm:pt>
    <dgm:pt modelId="{C9DA0B49-82EE-42EA-922D-6D682A0E845B}" type="pres">
      <dgm:prSet presAssocID="{D9D2F3EB-D452-4A87-BA0C-674CA3BADB5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68C31-2523-4EE9-8862-CDD0E24BBCBE}" type="pres">
      <dgm:prSet presAssocID="{09AF5F5F-D6BF-4DA0-927D-03B9DBDD6894}" presName="sibTrans" presStyleCnt="0"/>
      <dgm:spPr/>
    </dgm:pt>
    <dgm:pt modelId="{07697BBA-E786-4F6F-A34A-3BDBEE73C38E}" type="pres">
      <dgm:prSet presAssocID="{8831A609-F190-4D08-A061-F2176E75B46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43DFA-729D-4DF8-88FB-254DF80BB9CF}" type="pres">
      <dgm:prSet presAssocID="{925D65D3-B937-4520-ABFB-01E599E467E8}" presName="sibTrans" presStyleCnt="0"/>
      <dgm:spPr/>
    </dgm:pt>
    <dgm:pt modelId="{7E9F4685-6EBF-484B-9B7A-1A83110F18C0}" type="pres">
      <dgm:prSet presAssocID="{1205CE26-681A-4CAB-85D9-BE86FBCAEDC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F6F43-DA2E-4578-B6BE-35A29E834DBC}" type="pres">
      <dgm:prSet presAssocID="{D6B8334B-B0B7-4644-91BB-8EC46F670145}" presName="sibTrans" presStyleCnt="0"/>
      <dgm:spPr/>
    </dgm:pt>
    <dgm:pt modelId="{7D958A54-E536-42CC-8D70-75006FBA3AD8}" type="pres">
      <dgm:prSet presAssocID="{D3F5DA54-5868-48AD-BC60-1C203C35108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CE79AD-89E5-4C64-9919-1F8361ADB8C2}" srcId="{7A041C73-50D7-4B98-B344-2174616C504F}" destId="{752F3E79-1E59-4DBA-90C5-045FCBEEC921}" srcOrd="2" destOrd="0" parTransId="{54DEF8C2-9B81-40E4-A06C-33D1A45DB151}" sibTransId="{8A0EC872-A77A-4F2F-9078-312A5B79065D}"/>
    <dgm:cxn modelId="{9B461189-6192-40A1-8860-65E3C1BC9DB9}" type="presOf" srcId="{1205CE26-681A-4CAB-85D9-BE86FBCAEDC6}" destId="{7E9F4685-6EBF-484B-9B7A-1A83110F18C0}" srcOrd="0" destOrd="0" presId="urn:microsoft.com/office/officeart/2005/8/layout/default"/>
    <dgm:cxn modelId="{9F9B87EE-5973-4205-B659-FC48AEB920E6}" srcId="{7A041C73-50D7-4B98-B344-2174616C504F}" destId="{3347A97C-D4CD-4BAF-AB22-2B337C96C2EC}" srcOrd="0" destOrd="0" parTransId="{483BA042-C6B5-4EBD-977F-B9C579008B13}" sibTransId="{F0ED58A9-540C-4501-824F-CC37ED705103}"/>
    <dgm:cxn modelId="{4039A467-63E3-4EE9-B222-4D22153B867A}" type="presOf" srcId="{40883E61-E95D-4298-B45E-D8AFC9F86D39}" destId="{FB14F27E-D0CF-4AEC-9B08-348270F7D177}" srcOrd="0" destOrd="0" presId="urn:microsoft.com/office/officeart/2005/8/layout/default"/>
    <dgm:cxn modelId="{AC8C3C29-153A-4EC4-870F-BE2D6286C9F1}" srcId="{7A041C73-50D7-4B98-B344-2174616C504F}" destId="{D9D2F3EB-D452-4A87-BA0C-674CA3BADB5E}" srcOrd="3" destOrd="0" parTransId="{2729E29B-F80D-4074-AF3F-C82E91001069}" sibTransId="{09AF5F5F-D6BF-4DA0-927D-03B9DBDD6894}"/>
    <dgm:cxn modelId="{31879A57-1195-4A8C-A1C0-520AE359E9D2}" srcId="{7A041C73-50D7-4B98-B344-2174616C504F}" destId="{D3F5DA54-5868-48AD-BC60-1C203C351082}" srcOrd="6" destOrd="0" parTransId="{F38C7453-57F9-46C5-9420-7FE5E2AF9689}" sibTransId="{C889454F-3013-4515-8EC0-31C6E97A9158}"/>
    <dgm:cxn modelId="{816D0161-2367-44CE-87A4-0445CB5BB3BA}" type="presOf" srcId="{D9D2F3EB-D452-4A87-BA0C-674CA3BADB5E}" destId="{C9DA0B49-82EE-42EA-922D-6D682A0E845B}" srcOrd="0" destOrd="0" presId="urn:microsoft.com/office/officeart/2005/8/layout/default"/>
    <dgm:cxn modelId="{846AB616-840B-4172-9E2D-3D90D3D8F134}" srcId="{7A041C73-50D7-4B98-B344-2174616C504F}" destId="{8831A609-F190-4D08-A061-F2176E75B466}" srcOrd="4" destOrd="0" parTransId="{09DBE983-11E1-4918-8DD1-AC220891F2E7}" sibTransId="{925D65D3-B937-4520-ABFB-01E599E467E8}"/>
    <dgm:cxn modelId="{5E3FAB7F-436A-4DC7-804A-AF7E9F430255}" type="presOf" srcId="{752F3E79-1E59-4DBA-90C5-045FCBEEC921}" destId="{D4B16BC1-5659-415E-AD16-BC123D841EBF}" srcOrd="0" destOrd="0" presId="urn:microsoft.com/office/officeart/2005/8/layout/default"/>
    <dgm:cxn modelId="{5FAD078E-7E4B-4070-A3D0-A11A8CCB7FC2}" type="presOf" srcId="{7A041C73-50D7-4B98-B344-2174616C504F}" destId="{6C7E0AE4-4EC6-4223-A953-DD20ADD14FE6}" srcOrd="0" destOrd="0" presId="urn:microsoft.com/office/officeart/2005/8/layout/default"/>
    <dgm:cxn modelId="{C6056061-F018-438F-BF50-F693E6746678}" srcId="{7A041C73-50D7-4B98-B344-2174616C504F}" destId="{1205CE26-681A-4CAB-85D9-BE86FBCAEDC6}" srcOrd="5" destOrd="0" parTransId="{BE3FAD55-A579-4FFE-8D68-2F58DF0318A7}" sibTransId="{D6B8334B-B0B7-4644-91BB-8EC46F670145}"/>
    <dgm:cxn modelId="{9CAFB118-1AA6-41B6-9880-52C82428F075}" type="presOf" srcId="{3347A97C-D4CD-4BAF-AB22-2B337C96C2EC}" destId="{9FB5213B-0B2B-4029-95C2-24AAFCDF1143}" srcOrd="0" destOrd="0" presId="urn:microsoft.com/office/officeart/2005/8/layout/default"/>
    <dgm:cxn modelId="{A23F8DC2-E6B3-455C-81D7-26D1AA5EC449}" srcId="{7A041C73-50D7-4B98-B344-2174616C504F}" destId="{40883E61-E95D-4298-B45E-D8AFC9F86D39}" srcOrd="1" destOrd="0" parTransId="{4899AD71-C689-4F91-AE96-B148ABAA9ABD}" sibTransId="{47BFDFC6-4C37-49E0-8391-9763BEBA97D7}"/>
    <dgm:cxn modelId="{63C60359-C856-4F2A-AD09-CDC6641F6D97}" type="presOf" srcId="{D3F5DA54-5868-48AD-BC60-1C203C351082}" destId="{7D958A54-E536-42CC-8D70-75006FBA3AD8}" srcOrd="0" destOrd="0" presId="urn:microsoft.com/office/officeart/2005/8/layout/default"/>
    <dgm:cxn modelId="{8087F545-48F3-4E9D-9963-487A4852E516}" type="presOf" srcId="{8831A609-F190-4D08-A061-F2176E75B466}" destId="{07697BBA-E786-4F6F-A34A-3BDBEE73C38E}" srcOrd="0" destOrd="0" presId="urn:microsoft.com/office/officeart/2005/8/layout/default"/>
    <dgm:cxn modelId="{67B69223-DB19-4675-AB0D-63B581FAA157}" type="presParOf" srcId="{6C7E0AE4-4EC6-4223-A953-DD20ADD14FE6}" destId="{9FB5213B-0B2B-4029-95C2-24AAFCDF1143}" srcOrd="0" destOrd="0" presId="urn:microsoft.com/office/officeart/2005/8/layout/default"/>
    <dgm:cxn modelId="{463BD1EB-0023-43E7-97A6-8E558FC34E62}" type="presParOf" srcId="{6C7E0AE4-4EC6-4223-A953-DD20ADD14FE6}" destId="{D839A4D3-AAD2-44B2-B249-A7D7673C4EBA}" srcOrd="1" destOrd="0" presId="urn:microsoft.com/office/officeart/2005/8/layout/default"/>
    <dgm:cxn modelId="{4268EEDE-C6AD-4C23-A65E-28668F0D6427}" type="presParOf" srcId="{6C7E0AE4-4EC6-4223-A953-DD20ADD14FE6}" destId="{FB14F27E-D0CF-4AEC-9B08-348270F7D177}" srcOrd="2" destOrd="0" presId="urn:microsoft.com/office/officeart/2005/8/layout/default"/>
    <dgm:cxn modelId="{956B60F4-2331-4C21-B73B-7AF59F30E983}" type="presParOf" srcId="{6C7E0AE4-4EC6-4223-A953-DD20ADD14FE6}" destId="{20CD326B-C882-4D62-9A97-A336F73959C6}" srcOrd="3" destOrd="0" presId="urn:microsoft.com/office/officeart/2005/8/layout/default"/>
    <dgm:cxn modelId="{7E574ED5-7125-44F5-A8EA-896A694931A9}" type="presParOf" srcId="{6C7E0AE4-4EC6-4223-A953-DD20ADD14FE6}" destId="{D4B16BC1-5659-415E-AD16-BC123D841EBF}" srcOrd="4" destOrd="0" presId="urn:microsoft.com/office/officeart/2005/8/layout/default"/>
    <dgm:cxn modelId="{70F04B67-6D29-4129-A5D2-218F86B5CE09}" type="presParOf" srcId="{6C7E0AE4-4EC6-4223-A953-DD20ADD14FE6}" destId="{D6E9A8D1-2AA3-4693-9F28-C6FBB42B5EFD}" srcOrd="5" destOrd="0" presId="urn:microsoft.com/office/officeart/2005/8/layout/default"/>
    <dgm:cxn modelId="{1A39C20F-4D4E-4DAC-8067-7F29F52AA889}" type="presParOf" srcId="{6C7E0AE4-4EC6-4223-A953-DD20ADD14FE6}" destId="{C9DA0B49-82EE-42EA-922D-6D682A0E845B}" srcOrd="6" destOrd="0" presId="urn:microsoft.com/office/officeart/2005/8/layout/default"/>
    <dgm:cxn modelId="{B764773C-DB60-4238-94E1-0F60A9C17864}" type="presParOf" srcId="{6C7E0AE4-4EC6-4223-A953-DD20ADD14FE6}" destId="{1D468C31-2523-4EE9-8862-CDD0E24BBCBE}" srcOrd="7" destOrd="0" presId="urn:microsoft.com/office/officeart/2005/8/layout/default"/>
    <dgm:cxn modelId="{0664A036-982C-411E-9416-EBA3B27B18C5}" type="presParOf" srcId="{6C7E0AE4-4EC6-4223-A953-DD20ADD14FE6}" destId="{07697BBA-E786-4F6F-A34A-3BDBEE73C38E}" srcOrd="8" destOrd="0" presId="urn:microsoft.com/office/officeart/2005/8/layout/default"/>
    <dgm:cxn modelId="{20D9F123-3027-41C4-87CA-5430C258A476}" type="presParOf" srcId="{6C7E0AE4-4EC6-4223-A953-DD20ADD14FE6}" destId="{35143DFA-729D-4DF8-88FB-254DF80BB9CF}" srcOrd="9" destOrd="0" presId="urn:microsoft.com/office/officeart/2005/8/layout/default"/>
    <dgm:cxn modelId="{F50A77BF-B770-4B15-9DD6-1A99879BDFC8}" type="presParOf" srcId="{6C7E0AE4-4EC6-4223-A953-DD20ADD14FE6}" destId="{7E9F4685-6EBF-484B-9B7A-1A83110F18C0}" srcOrd="10" destOrd="0" presId="urn:microsoft.com/office/officeart/2005/8/layout/default"/>
    <dgm:cxn modelId="{8EEB2CEF-044A-4174-97E1-E8D552C6EDC1}" type="presParOf" srcId="{6C7E0AE4-4EC6-4223-A953-DD20ADD14FE6}" destId="{969F6F43-DA2E-4578-B6BE-35A29E834DBC}" srcOrd="11" destOrd="0" presId="urn:microsoft.com/office/officeart/2005/8/layout/default"/>
    <dgm:cxn modelId="{89F369F5-2D3B-47E3-84D8-105A045077D2}" type="presParOf" srcId="{6C7E0AE4-4EC6-4223-A953-DD20ADD14FE6}" destId="{7D958A54-E536-42CC-8D70-75006FBA3AD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D235CA-8101-4A2A-92F7-4E23BCB5AE22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38CCD2-F6AB-4B27-A39D-72AFD0B88475}">
      <dgm:prSet phldrT="[Text]"/>
      <dgm:spPr/>
      <dgm:t>
        <a:bodyPr/>
        <a:lstStyle/>
        <a:p>
          <a:r>
            <a:rPr lang="en-US" smtClean="0"/>
            <a:t>Kỹ thuật khăn trải bàn</a:t>
          </a:r>
          <a:endParaRPr lang="en-US"/>
        </a:p>
      </dgm:t>
    </dgm:pt>
    <dgm:pt modelId="{3D8567BA-38FB-42DE-8A8A-9E9601FFEB7C}" type="parTrans" cxnId="{5114DDC7-07D2-497C-801F-B096738A1313}">
      <dgm:prSet/>
      <dgm:spPr/>
      <dgm:t>
        <a:bodyPr/>
        <a:lstStyle/>
        <a:p>
          <a:endParaRPr lang="en-US"/>
        </a:p>
      </dgm:t>
    </dgm:pt>
    <dgm:pt modelId="{045E26F1-D77B-47ED-B4E3-3F86E69F8CB4}" type="sibTrans" cxnId="{5114DDC7-07D2-497C-801F-B096738A1313}">
      <dgm:prSet/>
      <dgm:spPr/>
      <dgm:t>
        <a:bodyPr/>
        <a:lstStyle/>
        <a:p>
          <a:endParaRPr lang="en-US"/>
        </a:p>
      </dgm:t>
    </dgm:pt>
    <dgm:pt modelId="{12585452-11CE-4AB9-A2B4-23698ABBE1F6}">
      <dgm:prSet phldrT="[Text]"/>
      <dgm:spPr/>
      <dgm:t>
        <a:bodyPr/>
        <a:lstStyle/>
        <a:p>
          <a:r>
            <a:rPr lang="en-US" smtClean="0"/>
            <a:t>Kỹ thuật phòng tranh</a:t>
          </a:r>
          <a:endParaRPr lang="en-US"/>
        </a:p>
      </dgm:t>
    </dgm:pt>
    <dgm:pt modelId="{D8CDA303-B2B6-49CE-9C85-AF7ABE12A9AD}" type="parTrans" cxnId="{C3A01E5B-D82D-4EAF-9D2B-24F6B650E8EA}">
      <dgm:prSet/>
      <dgm:spPr/>
      <dgm:t>
        <a:bodyPr/>
        <a:lstStyle/>
        <a:p>
          <a:endParaRPr lang="en-US"/>
        </a:p>
      </dgm:t>
    </dgm:pt>
    <dgm:pt modelId="{1B3175F5-6A17-4D27-91E8-23B7211D5CA2}" type="sibTrans" cxnId="{C3A01E5B-D82D-4EAF-9D2B-24F6B650E8EA}">
      <dgm:prSet/>
      <dgm:spPr/>
      <dgm:t>
        <a:bodyPr/>
        <a:lstStyle/>
        <a:p>
          <a:endParaRPr lang="en-US"/>
        </a:p>
      </dgm:t>
    </dgm:pt>
    <dgm:pt modelId="{77ACCC37-165C-430B-99FD-A1314934AA4F}">
      <dgm:prSet phldrT="[Text]"/>
      <dgm:spPr/>
      <dgm:t>
        <a:bodyPr/>
        <a:lstStyle/>
        <a:p>
          <a:r>
            <a:rPr lang="en-US" smtClean="0"/>
            <a:t>Kỹ thuật KWL</a:t>
          </a:r>
          <a:endParaRPr lang="en-US"/>
        </a:p>
      </dgm:t>
    </dgm:pt>
    <dgm:pt modelId="{5CA2F26C-1616-4F01-AF03-5EF7E647C63F}" type="parTrans" cxnId="{E21CBFB0-3EFA-4B6F-945A-B524C91C0A57}">
      <dgm:prSet/>
      <dgm:spPr/>
      <dgm:t>
        <a:bodyPr/>
        <a:lstStyle/>
        <a:p>
          <a:endParaRPr lang="en-US"/>
        </a:p>
      </dgm:t>
    </dgm:pt>
    <dgm:pt modelId="{224BD033-6848-4647-AE19-9F1DCD868547}" type="sibTrans" cxnId="{E21CBFB0-3EFA-4B6F-945A-B524C91C0A57}">
      <dgm:prSet/>
      <dgm:spPr/>
      <dgm:t>
        <a:bodyPr/>
        <a:lstStyle/>
        <a:p>
          <a:endParaRPr lang="en-US"/>
        </a:p>
      </dgm:t>
    </dgm:pt>
    <dgm:pt modelId="{64BC074A-B42A-4AE2-BD04-CC025D71125E}">
      <dgm:prSet phldrT="[Text]"/>
      <dgm:spPr/>
      <dgm:t>
        <a:bodyPr/>
        <a:lstStyle/>
        <a:p>
          <a:r>
            <a:rPr lang="en-US" smtClean="0"/>
            <a:t>Kỹ thuật bốn ô vuông</a:t>
          </a:r>
          <a:endParaRPr lang="en-US"/>
        </a:p>
      </dgm:t>
    </dgm:pt>
    <dgm:pt modelId="{8268511E-6035-4379-AC96-31EB1C1AFDDC}" type="parTrans" cxnId="{20018260-0CDF-4AEE-A722-970EA8F93C44}">
      <dgm:prSet/>
      <dgm:spPr/>
      <dgm:t>
        <a:bodyPr/>
        <a:lstStyle/>
        <a:p>
          <a:endParaRPr lang="en-US"/>
        </a:p>
      </dgm:t>
    </dgm:pt>
    <dgm:pt modelId="{8409D0AA-6A97-40C9-ABF8-F030F815F6AA}" type="sibTrans" cxnId="{20018260-0CDF-4AEE-A722-970EA8F93C44}">
      <dgm:prSet/>
      <dgm:spPr/>
      <dgm:t>
        <a:bodyPr/>
        <a:lstStyle/>
        <a:p>
          <a:endParaRPr lang="en-US"/>
        </a:p>
      </dgm:t>
    </dgm:pt>
    <dgm:pt modelId="{2ACF2E58-3D99-4A45-B614-1773B9327FB7}">
      <dgm:prSet phldrT="[Text]"/>
      <dgm:spPr/>
      <dgm:t>
        <a:bodyPr/>
        <a:lstStyle/>
        <a:p>
          <a:r>
            <a:rPr lang="en-US" smtClean="0"/>
            <a:t>Kỹ thuật sơ đồ tư duy</a:t>
          </a:r>
          <a:endParaRPr lang="en-US"/>
        </a:p>
      </dgm:t>
    </dgm:pt>
    <dgm:pt modelId="{0DCA6B06-ABA7-49AC-8ABC-D41B1CEB581C}" type="parTrans" cxnId="{1A4B0AD7-2757-4EF4-B91F-475EFCB80983}">
      <dgm:prSet/>
      <dgm:spPr/>
      <dgm:t>
        <a:bodyPr/>
        <a:lstStyle/>
        <a:p>
          <a:endParaRPr lang="en-US"/>
        </a:p>
      </dgm:t>
    </dgm:pt>
    <dgm:pt modelId="{CEDF07F5-3A22-469E-A34B-DCB654EAE667}" type="sibTrans" cxnId="{1A4B0AD7-2757-4EF4-B91F-475EFCB80983}">
      <dgm:prSet/>
      <dgm:spPr/>
      <dgm:t>
        <a:bodyPr/>
        <a:lstStyle/>
        <a:p>
          <a:endParaRPr lang="en-US"/>
        </a:p>
      </dgm:t>
    </dgm:pt>
    <dgm:pt modelId="{AA601E92-A6BB-4F6B-8C13-A08D0E7D1B17}" type="pres">
      <dgm:prSet presAssocID="{1AD235CA-8101-4A2A-92F7-4E23BCB5AE22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A9BCC49C-52ED-442B-B429-CFD7D6D76998}" type="pres">
      <dgm:prSet presAssocID="{AC38CCD2-F6AB-4B27-A39D-72AFD0B88475}" presName="composite" presStyleCnt="0"/>
      <dgm:spPr/>
    </dgm:pt>
    <dgm:pt modelId="{95E10D24-FA87-422C-A2B3-ACEABA694929}" type="pres">
      <dgm:prSet presAssocID="{AC38CCD2-F6AB-4B27-A39D-72AFD0B88475}" presName="rect2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F8DC4-37B7-4ED5-8F87-0B864E77E194}" type="pres">
      <dgm:prSet presAssocID="{AC38CCD2-F6AB-4B27-A39D-72AFD0B88475}" presName="rect1" presStyleLbl="align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88B44D9A-090D-47F1-9995-01604C6DAB27}" type="pres">
      <dgm:prSet presAssocID="{045E26F1-D77B-47ED-B4E3-3F86E69F8CB4}" presName="sibTrans" presStyleCnt="0"/>
      <dgm:spPr/>
    </dgm:pt>
    <dgm:pt modelId="{AB69470E-A7F5-44AA-9A1C-07C99684364F}" type="pres">
      <dgm:prSet presAssocID="{2ACF2E58-3D99-4A45-B614-1773B9327FB7}" presName="composite" presStyleCnt="0"/>
      <dgm:spPr/>
    </dgm:pt>
    <dgm:pt modelId="{3F1E4996-DB2F-4A2F-92DF-6026BD4BDF87}" type="pres">
      <dgm:prSet presAssocID="{2ACF2E58-3D99-4A45-B614-1773B9327FB7}" presName="rect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01D3A-3E93-4102-97A3-73D98170FD21}" type="pres">
      <dgm:prSet presAssocID="{2ACF2E58-3D99-4A45-B614-1773B9327FB7}" presName="rect1" presStyleLbl="align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BB7BA612-A287-42E7-BB99-2A1A80E701F0}" type="pres">
      <dgm:prSet presAssocID="{CEDF07F5-3A22-469E-A34B-DCB654EAE667}" presName="sibTrans" presStyleCnt="0"/>
      <dgm:spPr/>
    </dgm:pt>
    <dgm:pt modelId="{38A96EF5-1D9F-4E89-A716-D8F46DA01EE5}" type="pres">
      <dgm:prSet presAssocID="{12585452-11CE-4AB9-A2B4-23698ABBE1F6}" presName="composite" presStyleCnt="0"/>
      <dgm:spPr/>
    </dgm:pt>
    <dgm:pt modelId="{76EE9DC4-E30A-454F-A962-11E8CB02FC3F}" type="pres">
      <dgm:prSet presAssocID="{12585452-11CE-4AB9-A2B4-23698ABBE1F6}" presName="rect2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7A428-E83C-4909-A4E1-806649003495}" type="pres">
      <dgm:prSet presAssocID="{12585452-11CE-4AB9-A2B4-23698ABBE1F6}" presName="rect1" presStyleLbl="align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B28A730B-768A-4CC4-A416-662D0FDF31B5}" type="pres">
      <dgm:prSet presAssocID="{1B3175F5-6A17-4D27-91E8-23B7211D5CA2}" presName="sibTrans" presStyleCnt="0"/>
      <dgm:spPr/>
    </dgm:pt>
    <dgm:pt modelId="{50E8AAD4-6F43-4CE4-996B-29715C30724C}" type="pres">
      <dgm:prSet presAssocID="{77ACCC37-165C-430B-99FD-A1314934AA4F}" presName="composite" presStyleCnt="0"/>
      <dgm:spPr/>
    </dgm:pt>
    <dgm:pt modelId="{AC3766BA-A9D1-4C52-877F-9726FF5F0A8C}" type="pres">
      <dgm:prSet presAssocID="{77ACCC37-165C-430B-99FD-A1314934AA4F}" presName="rect2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05EB9-B718-4091-B7AE-7E46BAEE9281}" type="pres">
      <dgm:prSet presAssocID="{77ACCC37-165C-430B-99FD-A1314934AA4F}" presName="rect1" presStyleLbl="align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8BC8B37E-9CB1-465D-A415-68F6A238A60F}" type="pres">
      <dgm:prSet presAssocID="{224BD033-6848-4647-AE19-9F1DCD868547}" presName="sibTrans" presStyleCnt="0"/>
      <dgm:spPr/>
    </dgm:pt>
    <dgm:pt modelId="{364E6778-5CFB-4E90-A471-F3A8AF27EEB7}" type="pres">
      <dgm:prSet presAssocID="{64BC074A-B42A-4AE2-BD04-CC025D71125E}" presName="composite" presStyleCnt="0"/>
      <dgm:spPr/>
    </dgm:pt>
    <dgm:pt modelId="{612DCF76-46E4-4DEF-B114-83647BF29911}" type="pres">
      <dgm:prSet presAssocID="{64BC074A-B42A-4AE2-BD04-CC025D71125E}" presName="rect2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37932-873A-4BBD-A89C-E11061D4B611}" type="pres">
      <dgm:prSet presAssocID="{64BC074A-B42A-4AE2-BD04-CC025D71125E}" presName="rect1" presStyleLbl="align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5114DDC7-07D2-497C-801F-B096738A1313}" srcId="{1AD235CA-8101-4A2A-92F7-4E23BCB5AE22}" destId="{AC38CCD2-F6AB-4B27-A39D-72AFD0B88475}" srcOrd="0" destOrd="0" parTransId="{3D8567BA-38FB-42DE-8A8A-9E9601FFEB7C}" sibTransId="{045E26F1-D77B-47ED-B4E3-3F86E69F8CB4}"/>
    <dgm:cxn modelId="{A42474A3-91AD-405D-B06B-64FE8ED96528}" type="presOf" srcId="{1AD235CA-8101-4A2A-92F7-4E23BCB5AE22}" destId="{AA601E92-A6BB-4F6B-8C13-A08D0E7D1B17}" srcOrd="0" destOrd="0" presId="urn:microsoft.com/office/officeart/2008/layout/PictureGrid"/>
    <dgm:cxn modelId="{C3A01E5B-D82D-4EAF-9D2B-24F6B650E8EA}" srcId="{1AD235CA-8101-4A2A-92F7-4E23BCB5AE22}" destId="{12585452-11CE-4AB9-A2B4-23698ABBE1F6}" srcOrd="2" destOrd="0" parTransId="{D8CDA303-B2B6-49CE-9C85-AF7ABE12A9AD}" sibTransId="{1B3175F5-6A17-4D27-91E8-23B7211D5CA2}"/>
    <dgm:cxn modelId="{20018260-0CDF-4AEE-A722-970EA8F93C44}" srcId="{1AD235CA-8101-4A2A-92F7-4E23BCB5AE22}" destId="{64BC074A-B42A-4AE2-BD04-CC025D71125E}" srcOrd="4" destOrd="0" parTransId="{8268511E-6035-4379-AC96-31EB1C1AFDDC}" sibTransId="{8409D0AA-6A97-40C9-ABF8-F030F815F6AA}"/>
    <dgm:cxn modelId="{59006345-C931-4980-9F27-C466723FF754}" type="presOf" srcId="{12585452-11CE-4AB9-A2B4-23698ABBE1F6}" destId="{76EE9DC4-E30A-454F-A962-11E8CB02FC3F}" srcOrd="0" destOrd="0" presId="urn:microsoft.com/office/officeart/2008/layout/PictureGrid"/>
    <dgm:cxn modelId="{7D9BC18D-43FF-4CD3-BC39-0494095FAC61}" type="presOf" srcId="{2ACF2E58-3D99-4A45-B614-1773B9327FB7}" destId="{3F1E4996-DB2F-4A2F-92DF-6026BD4BDF87}" srcOrd="0" destOrd="0" presId="urn:microsoft.com/office/officeart/2008/layout/PictureGrid"/>
    <dgm:cxn modelId="{CAEF5EE0-AB88-499C-89A9-1F2296781728}" type="presOf" srcId="{AC38CCD2-F6AB-4B27-A39D-72AFD0B88475}" destId="{95E10D24-FA87-422C-A2B3-ACEABA694929}" srcOrd="0" destOrd="0" presId="urn:microsoft.com/office/officeart/2008/layout/PictureGrid"/>
    <dgm:cxn modelId="{1A4B0AD7-2757-4EF4-B91F-475EFCB80983}" srcId="{1AD235CA-8101-4A2A-92F7-4E23BCB5AE22}" destId="{2ACF2E58-3D99-4A45-B614-1773B9327FB7}" srcOrd="1" destOrd="0" parTransId="{0DCA6B06-ABA7-49AC-8ABC-D41B1CEB581C}" sibTransId="{CEDF07F5-3A22-469E-A34B-DCB654EAE667}"/>
    <dgm:cxn modelId="{E21CBFB0-3EFA-4B6F-945A-B524C91C0A57}" srcId="{1AD235CA-8101-4A2A-92F7-4E23BCB5AE22}" destId="{77ACCC37-165C-430B-99FD-A1314934AA4F}" srcOrd="3" destOrd="0" parTransId="{5CA2F26C-1616-4F01-AF03-5EF7E647C63F}" sibTransId="{224BD033-6848-4647-AE19-9F1DCD868547}"/>
    <dgm:cxn modelId="{8D73130B-39BB-4322-BB2B-82EA96D942AE}" type="presOf" srcId="{77ACCC37-165C-430B-99FD-A1314934AA4F}" destId="{AC3766BA-A9D1-4C52-877F-9726FF5F0A8C}" srcOrd="0" destOrd="0" presId="urn:microsoft.com/office/officeart/2008/layout/PictureGrid"/>
    <dgm:cxn modelId="{8719EBC6-2DBB-4905-B9C1-FA64F9B9B120}" type="presOf" srcId="{64BC074A-B42A-4AE2-BD04-CC025D71125E}" destId="{612DCF76-46E4-4DEF-B114-83647BF29911}" srcOrd="0" destOrd="0" presId="urn:microsoft.com/office/officeart/2008/layout/PictureGrid"/>
    <dgm:cxn modelId="{93BC7E75-94BD-4343-9BF2-49936F51ACD1}" type="presParOf" srcId="{AA601E92-A6BB-4F6B-8C13-A08D0E7D1B17}" destId="{A9BCC49C-52ED-442B-B429-CFD7D6D76998}" srcOrd="0" destOrd="0" presId="urn:microsoft.com/office/officeart/2008/layout/PictureGrid"/>
    <dgm:cxn modelId="{C643A72A-9F59-4127-A936-873089855E9C}" type="presParOf" srcId="{A9BCC49C-52ED-442B-B429-CFD7D6D76998}" destId="{95E10D24-FA87-422C-A2B3-ACEABA694929}" srcOrd="0" destOrd="0" presId="urn:microsoft.com/office/officeart/2008/layout/PictureGrid"/>
    <dgm:cxn modelId="{519599DA-0F0E-4D2B-BEBB-8FDA06D02651}" type="presParOf" srcId="{A9BCC49C-52ED-442B-B429-CFD7D6D76998}" destId="{417F8DC4-37B7-4ED5-8F87-0B864E77E194}" srcOrd="1" destOrd="0" presId="urn:microsoft.com/office/officeart/2008/layout/PictureGrid"/>
    <dgm:cxn modelId="{AC26F2BE-6560-43BB-9284-24B04447ABCB}" type="presParOf" srcId="{AA601E92-A6BB-4F6B-8C13-A08D0E7D1B17}" destId="{88B44D9A-090D-47F1-9995-01604C6DAB27}" srcOrd="1" destOrd="0" presId="urn:microsoft.com/office/officeart/2008/layout/PictureGrid"/>
    <dgm:cxn modelId="{B72B4835-AFAA-496E-B6AB-B7AABA1DF137}" type="presParOf" srcId="{AA601E92-A6BB-4F6B-8C13-A08D0E7D1B17}" destId="{AB69470E-A7F5-44AA-9A1C-07C99684364F}" srcOrd="2" destOrd="0" presId="urn:microsoft.com/office/officeart/2008/layout/PictureGrid"/>
    <dgm:cxn modelId="{4D66606C-784E-4242-8114-1E7BA30068A1}" type="presParOf" srcId="{AB69470E-A7F5-44AA-9A1C-07C99684364F}" destId="{3F1E4996-DB2F-4A2F-92DF-6026BD4BDF87}" srcOrd="0" destOrd="0" presId="urn:microsoft.com/office/officeart/2008/layout/PictureGrid"/>
    <dgm:cxn modelId="{BF9C5DE8-8CAE-4833-B7A9-C8C445B20481}" type="presParOf" srcId="{AB69470E-A7F5-44AA-9A1C-07C99684364F}" destId="{BF901D3A-3E93-4102-97A3-73D98170FD21}" srcOrd="1" destOrd="0" presId="urn:microsoft.com/office/officeart/2008/layout/PictureGrid"/>
    <dgm:cxn modelId="{DB6D54A7-6346-48AD-ABE9-9A6FF82825B5}" type="presParOf" srcId="{AA601E92-A6BB-4F6B-8C13-A08D0E7D1B17}" destId="{BB7BA612-A287-42E7-BB99-2A1A80E701F0}" srcOrd="3" destOrd="0" presId="urn:microsoft.com/office/officeart/2008/layout/PictureGrid"/>
    <dgm:cxn modelId="{674AEDBF-7C8D-4B79-BC0B-343BFA95D6BC}" type="presParOf" srcId="{AA601E92-A6BB-4F6B-8C13-A08D0E7D1B17}" destId="{38A96EF5-1D9F-4E89-A716-D8F46DA01EE5}" srcOrd="4" destOrd="0" presId="urn:microsoft.com/office/officeart/2008/layout/PictureGrid"/>
    <dgm:cxn modelId="{9D6705AD-38FD-4389-9D5B-43E601FC5CE2}" type="presParOf" srcId="{38A96EF5-1D9F-4E89-A716-D8F46DA01EE5}" destId="{76EE9DC4-E30A-454F-A962-11E8CB02FC3F}" srcOrd="0" destOrd="0" presId="urn:microsoft.com/office/officeart/2008/layout/PictureGrid"/>
    <dgm:cxn modelId="{157968B9-2325-4D98-8BFA-D31BF935CA61}" type="presParOf" srcId="{38A96EF5-1D9F-4E89-A716-D8F46DA01EE5}" destId="{2D87A428-E83C-4909-A4E1-806649003495}" srcOrd="1" destOrd="0" presId="urn:microsoft.com/office/officeart/2008/layout/PictureGrid"/>
    <dgm:cxn modelId="{686AC1EF-47D5-4DDC-9C32-D09888DF2128}" type="presParOf" srcId="{AA601E92-A6BB-4F6B-8C13-A08D0E7D1B17}" destId="{B28A730B-768A-4CC4-A416-662D0FDF31B5}" srcOrd="5" destOrd="0" presId="urn:microsoft.com/office/officeart/2008/layout/PictureGrid"/>
    <dgm:cxn modelId="{DB23C7BC-3558-4CDE-997D-6776CAD54F99}" type="presParOf" srcId="{AA601E92-A6BB-4F6B-8C13-A08D0E7D1B17}" destId="{50E8AAD4-6F43-4CE4-996B-29715C30724C}" srcOrd="6" destOrd="0" presId="urn:microsoft.com/office/officeart/2008/layout/PictureGrid"/>
    <dgm:cxn modelId="{F92122D0-6FDA-4D55-ACAE-731DE4A2ECCF}" type="presParOf" srcId="{50E8AAD4-6F43-4CE4-996B-29715C30724C}" destId="{AC3766BA-A9D1-4C52-877F-9726FF5F0A8C}" srcOrd="0" destOrd="0" presId="urn:microsoft.com/office/officeart/2008/layout/PictureGrid"/>
    <dgm:cxn modelId="{18F33F82-AD7C-4D1A-AED8-2F9A62005907}" type="presParOf" srcId="{50E8AAD4-6F43-4CE4-996B-29715C30724C}" destId="{0CF05EB9-B718-4091-B7AE-7E46BAEE9281}" srcOrd="1" destOrd="0" presId="urn:microsoft.com/office/officeart/2008/layout/PictureGrid"/>
    <dgm:cxn modelId="{7BA6C379-21AA-4828-8F3F-70FED637BF46}" type="presParOf" srcId="{AA601E92-A6BB-4F6B-8C13-A08D0E7D1B17}" destId="{8BC8B37E-9CB1-465D-A415-68F6A238A60F}" srcOrd="7" destOrd="0" presId="urn:microsoft.com/office/officeart/2008/layout/PictureGrid"/>
    <dgm:cxn modelId="{3FEAF6C5-BD6C-4B58-9356-B11DB12948F4}" type="presParOf" srcId="{AA601E92-A6BB-4F6B-8C13-A08D0E7D1B17}" destId="{364E6778-5CFB-4E90-A471-F3A8AF27EEB7}" srcOrd="8" destOrd="0" presId="urn:microsoft.com/office/officeart/2008/layout/PictureGrid"/>
    <dgm:cxn modelId="{1DFDD6DB-A6EC-49B6-B8E2-AD345C081C0A}" type="presParOf" srcId="{364E6778-5CFB-4E90-A471-F3A8AF27EEB7}" destId="{612DCF76-46E4-4DEF-B114-83647BF29911}" srcOrd="0" destOrd="0" presId="urn:microsoft.com/office/officeart/2008/layout/PictureGrid"/>
    <dgm:cxn modelId="{B4B87B02-BCFE-4F7A-AA94-A162A9D8E782}" type="presParOf" srcId="{364E6778-5CFB-4E90-A471-F3A8AF27EEB7}" destId="{2C637932-873A-4BBD-A89C-E11061D4B611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25A4F3-4CCA-45D1-9571-612D24F8AA39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C1C6E8B-9450-4F2F-BB3E-BCAA4F436686}">
      <dgm:prSet phldrT="[Text]" custT="1"/>
      <dgm:spPr/>
      <dgm:t>
        <a:bodyPr/>
        <a:lstStyle/>
        <a:p>
          <a:r>
            <a:rPr lang="en-US" sz="3200" b="1" smtClean="0"/>
            <a:t>Đánh giá vì học tập</a:t>
          </a:r>
          <a:endParaRPr lang="en-US" sz="3200" b="1"/>
        </a:p>
      </dgm:t>
    </dgm:pt>
    <dgm:pt modelId="{21D33E06-154D-4722-90B5-827775D07C41}" type="parTrans" cxnId="{589A4014-B000-4B1F-A006-085FD23A0527}">
      <dgm:prSet/>
      <dgm:spPr/>
      <dgm:t>
        <a:bodyPr/>
        <a:lstStyle/>
        <a:p>
          <a:endParaRPr lang="en-US"/>
        </a:p>
      </dgm:t>
    </dgm:pt>
    <dgm:pt modelId="{0DA1AD84-EDE1-4E3D-AF12-DE5A03CFE3A1}" type="sibTrans" cxnId="{589A4014-B000-4B1F-A006-085FD23A0527}">
      <dgm:prSet/>
      <dgm:spPr/>
      <dgm:t>
        <a:bodyPr/>
        <a:lstStyle/>
        <a:p>
          <a:endParaRPr lang="en-US"/>
        </a:p>
      </dgm:t>
    </dgm:pt>
    <dgm:pt modelId="{39FA1BAF-134E-48E3-8461-0BDF380F17C5}">
      <dgm:prSet phldrT="[Text]" custT="1"/>
      <dgm:spPr/>
      <dgm:t>
        <a:bodyPr/>
        <a:lstStyle/>
        <a:p>
          <a:r>
            <a:rPr lang="en-US" sz="3200" b="1" smtClean="0"/>
            <a:t>Đánh giá là học tập</a:t>
          </a:r>
          <a:endParaRPr lang="en-US" sz="3200" b="1"/>
        </a:p>
      </dgm:t>
    </dgm:pt>
    <dgm:pt modelId="{D7D58BC9-0A05-48A1-A2EA-B8C94D6F97BB}" type="parTrans" cxnId="{A37D5145-7A9B-4C3A-B00E-D3DE780CD9A7}">
      <dgm:prSet/>
      <dgm:spPr/>
      <dgm:t>
        <a:bodyPr/>
        <a:lstStyle/>
        <a:p>
          <a:endParaRPr lang="en-US"/>
        </a:p>
      </dgm:t>
    </dgm:pt>
    <dgm:pt modelId="{347A23E8-9B69-4F95-9F17-586FDC2795C6}" type="sibTrans" cxnId="{A37D5145-7A9B-4C3A-B00E-D3DE780CD9A7}">
      <dgm:prSet/>
      <dgm:spPr/>
      <dgm:t>
        <a:bodyPr/>
        <a:lstStyle/>
        <a:p>
          <a:endParaRPr lang="en-US"/>
        </a:p>
      </dgm:t>
    </dgm:pt>
    <dgm:pt modelId="{8B993327-C086-4649-871E-79D316002CD4}">
      <dgm:prSet phldrT="[Text]" custT="1"/>
      <dgm:spPr/>
      <dgm:t>
        <a:bodyPr/>
        <a:lstStyle/>
        <a:p>
          <a:r>
            <a:rPr lang="en-US" sz="3200" b="1" smtClean="0"/>
            <a:t>Đánh giá kết quả học tập</a:t>
          </a:r>
          <a:endParaRPr lang="en-US" sz="3200" b="1"/>
        </a:p>
      </dgm:t>
    </dgm:pt>
    <dgm:pt modelId="{7193830A-AFDB-4C4E-A1A4-1EE336256432}" type="parTrans" cxnId="{C4DCF0F1-845B-44FA-A4F8-51ED33B86FB0}">
      <dgm:prSet/>
      <dgm:spPr/>
      <dgm:t>
        <a:bodyPr/>
        <a:lstStyle/>
        <a:p>
          <a:endParaRPr lang="en-US"/>
        </a:p>
      </dgm:t>
    </dgm:pt>
    <dgm:pt modelId="{DF6063B6-37EC-4EC7-973F-E5C4A912FB0E}" type="sibTrans" cxnId="{C4DCF0F1-845B-44FA-A4F8-51ED33B86FB0}">
      <dgm:prSet/>
      <dgm:spPr/>
      <dgm:t>
        <a:bodyPr/>
        <a:lstStyle/>
        <a:p>
          <a:endParaRPr lang="en-US"/>
        </a:p>
      </dgm:t>
    </dgm:pt>
    <dgm:pt modelId="{17393AE7-6F20-42AA-8592-72F122EC918E}">
      <dgm:prSet phldrT="[Text]"/>
      <dgm:spPr/>
      <dgm:t>
        <a:bodyPr/>
        <a:lstStyle/>
        <a:p>
          <a:r>
            <a:rPr lang="en-US" b="1" smtClean="0"/>
            <a:t>Theo dõi sự tiến bộ của HS, nâng cao chất lượng dạy học.</a:t>
          </a:r>
          <a:endParaRPr lang="en-US" b="1"/>
        </a:p>
      </dgm:t>
    </dgm:pt>
    <dgm:pt modelId="{DFAEE7A0-C5E5-4D7B-905E-64CE1E48D21A}" type="parTrans" cxnId="{1D1FE734-7B80-424D-A532-6E4AA487216D}">
      <dgm:prSet/>
      <dgm:spPr/>
      <dgm:t>
        <a:bodyPr/>
        <a:lstStyle/>
        <a:p>
          <a:endParaRPr lang="en-US"/>
        </a:p>
      </dgm:t>
    </dgm:pt>
    <dgm:pt modelId="{306D006F-8781-4C3A-B1DB-9399C33D875A}" type="sibTrans" cxnId="{1D1FE734-7B80-424D-A532-6E4AA487216D}">
      <dgm:prSet/>
      <dgm:spPr/>
      <dgm:t>
        <a:bodyPr/>
        <a:lstStyle/>
        <a:p>
          <a:endParaRPr lang="en-US"/>
        </a:p>
      </dgm:t>
    </dgm:pt>
    <dgm:pt modelId="{98FC6E05-E928-4B3C-B9DA-09CEC9316201}">
      <dgm:prSet phldrT="[Text]"/>
      <dgm:spPr/>
      <dgm:t>
        <a:bodyPr/>
        <a:lstStyle/>
        <a:p>
          <a:r>
            <a:rPr lang="en-US" b="1" smtClean="0"/>
            <a:t>HS tự giám sát, tự đánh giá để rút ra bài học cho bản thân.</a:t>
          </a:r>
          <a:endParaRPr lang="en-US" b="1"/>
        </a:p>
      </dgm:t>
    </dgm:pt>
    <dgm:pt modelId="{E7D1C43A-FEAB-4876-AEDD-11CC59CE9AFD}" type="parTrans" cxnId="{9951B072-121E-49EA-9A25-B2DCF0692C34}">
      <dgm:prSet/>
      <dgm:spPr/>
      <dgm:t>
        <a:bodyPr/>
        <a:lstStyle/>
        <a:p>
          <a:endParaRPr lang="en-US"/>
        </a:p>
      </dgm:t>
    </dgm:pt>
    <dgm:pt modelId="{756ED138-B095-4A33-8F31-50C1D702E43C}" type="sibTrans" cxnId="{9951B072-121E-49EA-9A25-B2DCF0692C34}">
      <dgm:prSet/>
      <dgm:spPr/>
      <dgm:t>
        <a:bodyPr/>
        <a:lstStyle/>
        <a:p>
          <a:endParaRPr lang="en-US"/>
        </a:p>
      </dgm:t>
    </dgm:pt>
    <dgm:pt modelId="{7D41C1FE-9ABE-41DB-9150-A71B479A64BA}">
      <dgm:prSet phldrT="[Text]"/>
      <dgm:spPr/>
      <dgm:t>
        <a:bodyPr/>
        <a:lstStyle/>
        <a:p>
          <a:r>
            <a:rPr lang="en-US" b="1" smtClean="0"/>
            <a:t>Đánh giá để ghi nhận những gì HS đạt được vào cuối giai đoạn học tập.</a:t>
          </a:r>
          <a:endParaRPr lang="en-US" b="1"/>
        </a:p>
      </dgm:t>
    </dgm:pt>
    <dgm:pt modelId="{00379AD0-E19C-4F61-963C-2BBF77155520}" type="parTrans" cxnId="{D066DD30-20AD-483A-BFCB-B3011D317901}">
      <dgm:prSet/>
      <dgm:spPr/>
      <dgm:t>
        <a:bodyPr/>
        <a:lstStyle/>
        <a:p>
          <a:endParaRPr lang="en-US"/>
        </a:p>
      </dgm:t>
    </dgm:pt>
    <dgm:pt modelId="{2DE1D4C1-3F34-4EED-BCE8-2BA99806DD6D}" type="sibTrans" cxnId="{D066DD30-20AD-483A-BFCB-B3011D317901}">
      <dgm:prSet/>
      <dgm:spPr/>
      <dgm:t>
        <a:bodyPr/>
        <a:lstStyle/>
        <a:p>
          <a:endParaRPr lang="en-US"/>
        </a:p>
      </dgm:t>
    </dgm:pt>
    <dgm:pt modelId="{E5F0635A-EE74-464F-AD65-07BFA9DE0590}" type="pres">
      <dgm:prSet presAssocID="{D125A4F3-4CCA-45D1-9571-612D24F8AA3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7E17ED-4162-4BEA-9879-9F02BC65ED4F}" type="pres">
      <dgm:prSet presAssocID="{9C1C6E8B-9450-4F2F-BB3E-BCAA4F436686}" presName="parentLin" presStyleCnt="0"/>
      <dgm:spPr/>
    </dgm:pt>
    <dgm:pt modelId="{9A3598C3-2C13-40BD-AEBB-EDA68D6FD66A}" type="pres">
      <dgm:prSet presAssocID="{9C1C6E8B-9450-4F2F-BB3E-BCAA4F43668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76C3BC5-829A-4CF0-8FEA-F896F1684E79}" type="pres">
      <dgm:prSet presAssocID="{9C1C6E8B-9450-4F2F-BB3E-BCAA4F43668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F3C79-33DA-4DC7-8027-C3FBDED0544C}" type="pres">
      <dgm:prSet presAssocID="{9C1C6E8B-9450-4F2F-BB3E-BCAA4F436686}" presName="negativeSpace" presStyleCnt="0"/>
      <dgm:spPr/>
    </dgm:pt>
    <dgm:pt modelId="{56A35676-6465-47F4-A3E3-C981F255BAB6}" type="pres">
      <dgm:prSet presAssocID="{9C1C6E8B-9450-4F2F-BB3E-BCAA4F43668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A6DC2-5EDE-497F-B2A0-B08E4AE4EB30}" type="pres">
      <dgm:prSet presAssocID="{0DA1AD84-EDE1-4E3D-AF12-DE5A03CFE3A1}" presName="spaceBetweenRectangles" presStyleCnt="0"/>
      <dgm:spPr/>
    </dgm:pt>
    <dgm:pt modelId="{3DE00E34-DA54-4028-A575-2575EB353613}" type="pres">
      <dgm:prSet presAssocID="{39FA1BAF-134E-48E3-8461-0BDF380F17C5}" presName="parentLin" presStyleCnt="0"/>
      <dgm:spPr/>
    </dgm:pt>
    <dgm:pt modelId="{B94A279B-57C2-434E-89D7-42214B65180C}" type="pres">
      <dgm:prSet presAssocID="{39FA1BAF-134E-48E3-8461-0BDF380F17C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D688F12-F8C4-4F8B-9DF3-D055D473291D}" type="pres">
      <dgm:prSet presAssocID="{39FA1BAF-134E-48E3-8461-0BDF380F17C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27602-4573-4F43-B2F8-179697B4B2BA}" type="pres">
      <dgm:prSet presAssocID="{39FA1BAF-134E-48E3-8461-0BDF380F17C5}" presName="negativeSpace" presStyleCnt="0"/>
      <dgm:spPr/>
    </dgm:pt>
    <dgm:pt modelId="{D0AC08D5-E932-4910-9F0F-E60FB555E187}" type="pres">
      <dgm:prSet presAssocID="{39FA1BAF-134E-48E3-8461-0BDF380F17C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1C198-7D10-4A68-BED6-3DB7FEE6B13B}" type="pres">
      <dgm:prSet presAssocID="{347A23E8-9B69-4F95-9F17-586FDC2795C6}" presName="spaceBetweenRectangles" presStyleCnt="0"/>
      <dgm:spPr/>
    </dgm:pt>
    <dgm:pt modelId="{C7BD40D1-F68C-41A4-AC9C-6C4C8E501898}" type="pres">
      <dgm:prSet presAssocID="{8B993327-C086-4649-871E-79D316002CD4}" presName="parentLin" presStyleCnt="0"/>
      <dgm:spPr/>
    </dgm:pt>
    <dgm:pt modelId="{5E6467C3-148E-4D1B-9BDE-FBEAFBD4E30F}" type="pres">
      <dgm:prSet presAssocID="{8B993327-C086-4649-871E-79D316002CD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2E1956E-52A9-4788-91D4-0F63B21769DE}" type="pres">
      <dgm:prSet presAssocID="{8B993327-C086-4649-871E-79D316002CD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6275B-C70D-4D9D-A72F-9101BDA1191B}" type="pres">
      <dgm:prSet presAssocID="{8B993327-C086-4649-871E-79D316002CD4}" presName="negativeSpace" presStyleCnt="0"/>
      <dgm:spPr/>
    </dgm:pt>
    <dgm:pt modelId="{B50BA8C9-89B1-4CBB-813C-DD06E5B6F942}" type="pres">
      <dgm:prSet presAssocID="{8B993327-C086-4649-871E-79D316002CD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DA1F4E-803C-4210-8960-A3D9F50FC198}" type="presOf" srcId="{17393AE7-6F20-42AA-8592-72F122EC918E}" destId="{56A35676-6465-47F4-A3E3-C981F255BAB6}" srcOrd="0" destOrd="0" presId="urn:microsoft.com/office/officeart/2005/8/layout/list1"/>
    <dgm:cxn modelId="{70ACCC69-388B-4A3E-9F47-458434A1F7F8}" type="presOf" srcId="{39FA1BAF-134E-48E3-8461-0BDF380F17C5}" destId="{3D688F12-F8C4-4F8B-9DF3-D055D473291D}" srcOrd="1" destOrd="0" presId="urn:microsoft.com/office/officeart/2005/8/layout/list1"/>
    <dgm:cxn modelId="{A37D5145-7A9B-4C3A-B00E-D3DE780CD9A7}" srcId="{D125A4F3-4CCA-45D1-9571-612D24F8AA39}" destId="{39FA1BAF-134E-48E3-8461-0BDF380F17C5}" srcOrd="1" destOrd="0" parTransId="{D7D58BC9-0A05-48A1-A2EA-B8C94D6F97BB}" sibTransId="{347A23E8-9B69-4F95-9F17-586FDC2795C6}"/>
    <dgm:cxn modelId="{8EA1B608-948A-4F7F-A3A4-6B96DDC4C662}" type="presOf" srcId="{8B993327-C086-4649-871E-79D316002CD4}" destId="{5E6467C3-148E-4D1B-9BDE-FBEAFBD4E30F}" srcOrd="0" destOrd="0" presId="urn:microsoft.com/office/officeart/2005/8/layout/list1"/>
    <dgm:cxn modelId="{589A4014-B000-4B1F-A006-085FD23A0527}" srcId="{D125A4F3-4CCA-45D1-9571-612D24F8AA39}" destId="{9C1C6E8B-9450-4F2F-BB3E-BCAA4F436686}" srcOrd="0" destOrd="0" parTransId="{21D33E06-154D-4722-90B5-827775D07C41}" sibTransId="{0DA1AD84-EDE1-4E3D-AF12-DE5A03CFE3A1}"/>
    <dgm:cxn modelId="{C4DCF0F1-845B-44FA-A4F8-51ED33B86FB0}" srcId="{D125A4F3-4CCA-45D1-9571-612D24F8AA39}" destId="{8B993327-C086-4649-871E-79D316002CD4}" srcOrd="2" destOrd="0" parTransId="{7193830A-AFDB-4C4E-A1A4-1EE336256432}" sibTransId="{DF6063B6-37EC-4EC7-973F-E5C4A912FB0E}"/>
    <dgm:cxn modelId="{08B26AE4-7576-45D7-BE98-41C10340C071}" type="presOf" srcId="{39FA1BAF-134E-48E3-8461-0BDF380F17C5}" destId="{B94A279B-57C2-434E-89D7-42214B65180C}" srcOrd="0" destOrd="0" presId="urn:microsoft.com/office/officeart/2005/8/layout/list1"/>
    <dgm:cxn modelId="{A5937A60-D32A-4776-B834-AB7745384FF0}" type="presOf" srcId="{8B993327-C086-4649-871E-79D316002CD4}" destId="{C2E1956E-52A9-4788-91D4-0F63B21769DE}" srcOrd="1" destOrd="0" presId="urn:microsoft.com/office/officeart/2005/8/layout/list1"/>
    <dgm:cxn modelId="{9951B072-121E-49EA-9A25-B2DCF0692C34}" srcId="{39FA1BAF-134E-48E3-8461-0BDF380F17C5}" destId="{98FC6E05-E928-4B3C-B9DA-09CEC9316201}" srcOrd="0" destOrd="0" parTransId="{E7D1C43A-FEAB-4876-AEDD-11CC59CE9AFD}" sibTransId="{756ED138-B095-4A33-8F31-50C1D702E43C}"/>
    <dgm:cxn modelId="{2C215AFD-EE1B-4762-B29B-20FFBDB5DBBF}" type="presOf" srcId="{7D41C1FE-9ABE-41DB-9150-A71B479A64BA}" destId="{B50BA8C9-89B1-4CBB-813C-DD06E5B6F942}" srcOrd="0" destOrd="0" presId="urn:microsoft.com/office/officeart/2005/8/layout/list1"/>
    <dgm:cxn modelId="{D066DD30-20AD-483A-BFCB-B3011D317901}" srcId="{8B993327-C086-4649-871E-79D316002CD4}" destId="{7D41C1FE-9ABE-41DB-9150-A71B479A64BA}" srcOrd="0" destOrd="0" parTransId="{00379AD0-E19C-4F61-963C-2BBF77155520}" sibTransId="{2DE1D4C1-3F34-4EED-BCE8-2BA99806DD6D}"/>
    <dgm:cxn modelId="{A2F035AA-61A4-4923-9D54-834C77812A44}" type="presOf" srcId="{D125A4F3-4CCA-45D1-9571-612D24F8AA39}" destId="{E5F0635A-EE74-464F-AD65-07BFA9DE0590}" srcOrd="0" destOrd="0" presId="urn:microsoft.com/office/officeart/2005/8/layout/list1"/>
    <dgm:cxn modelId="{21078C1E-CD2E-40D5-B380-FD0A3645EAE5}" type="presOf" srcId="{98FC6E05-E928-4B3C-B9DA-09CEC9316201}" destId="{D0AC08D5-E932-4910-9F0F-E60FB555E187}" srcOrd="0" destOrd="0" presId="urn:microsoft.com/office/officeart/2005/8/layout/list1"/>
    <dgm:cxn modelId="{2413A5E9-773B-4468-B5D2-33D73617FAD2}" type="presOf" srcId="{9C1C6E8B-9450-4F2F-BB3E-BCAA4F436686}" destId="{9A3598C3-2C13-40BD-AEBB-EDA68D6FD66A}" srcOrd="0" destOrd="0" presId="urn:microsoft.com/office/officeart/2005/8/layout/list1"/>
    <dgm:cxn modelId="{D8C12AD8-6A76-4C6D-ACCA-928FA128D78D}" type="presOf" srcId="{9C1C6E8B-9450-4F2F-BB3E-BCAA4F436686}" destId="{276C3BC5-829A-4CF0-8FEA-F896F1684E79}" srcOrd="1" destOrd="0" presId="urn:microsoft.com/office/officeart/2005/8/layout/list1"/>
    <dgm:cxn modelId="{1D1FE734-7B80-424D-A532-6E4AA487216D}" srcId="{9C1C6E8B-9450-4F2F-BB3E-BCAA4F436686}" destId="{17393AE7-6F20-42AA-8592-72F122EC918E}" srcOrd="0" destOrd="0" parTransId="{DFAEE7A0-C5E5-4D7B-905E-64CE1E48D21A}" sibTransId="{306D006F-8781-4C3A-B1DB-9399C33D875A}"/>
    <dgm:cxn modelId="{24624CBF-E66C-4056-80C3-3EE9847C70D1}" type="presParOf" srcId="{E5F0635A-EE74-464F-AD65-07BFA9DE0590}" destId="{2C7E17ED-4162-4BEA-9879-9F02BC65ED4F}" srcOrd="0" destOrd="0" presId="urn:microsoft.com/office/officeart/2005/8/layout/list1"/>
    <dgm:cxn modelId="{76DE5BFB-8C5E-4440-8DEE-06FB2C11BAC9}" type="presParOf" srcId="{2C7E17ED-4162-4BEA-9879-9F02BC65ED4F}" destId="{9A3598C3-2C13-40BD-AEBB-EDA68D6FD66A}" srcOrd="0" destOrd="0" presId="urn:microsoft.com/office/officeart/2005/8/layout/list1"/>
    <dgm:cxn modelId="{1381DB1B-E41B-4A50-8C39-694323DD9611}" type="presParOf" srcId="{2C7E17ED-4162-4BEA-9879-9F02BC65ED4F}" destId="{276C3BC5-829A-4CF0-8FEA-F896F1684E79}" srcOrd="1" destOrd="0" presId="urn:microsoft.com/office/officeart/2005/8/layout/list1"/>
    <dgm:cxn modelId="{9E5160B4-1FF8-4321-8129-77E651B94026}" type="presParOf" srcId="{E5F0635A-EE74-464F-AD65-07BFA9DE0590}" destId="{A53F3C79-33DA-4DC7-8027-C3FBDED0544C}" srcOrd="1" destOrd="0" presId="urn:microsoft.com/office/officeart/2005/8/layout/list1"/>
    <dgm:cxn modelId="{9F3D532F-6648-4FB6-9E22-5F273E35C171}" type="presParOf" srcId="{E5F0635A-EE74-464F-AD65-07BFA9DE0590}" destId="{56A35676-6465-47F4-A3E3-C981F255BAB6}" srcOrd="2" destOrd="0" presId="urn:microsoft.com/office/officeart/2005/8/layout/list1"/>
    <dgm:cxn modelId="{0227F583-5B0E-45A9-B653-9FD53697BC38}" type="presParOf" srcId="{E5F0635A-EE74-464F-AD65-07BFA9DE0590}" destId="{AB1A6DC2-5EDE-497F-B2A0-B08E4AE4EB30}" srcOrd="3" destOrd="0" presId="urn:microsoft.com/office/officeart/2005/8/layout/list1"/>
    <dgm:cxn modelId="{78083E50-0A6F-43BE-9566-B3D425850F25}" type="presParOf" srcId="{E5F0635A-EE74-464F-AD65-07BFA9DE0590}" destId="{3DE00E34-DA54-4028-A575-2575EB353613}" srcOrd="4" destOrd="0" presId="urn:microsoft.com/office/officeart/2005/8/layout/list1"/>
    <dgm:cxn modelId="{1F50728C-EA86-4693-AEAB-B819FF09950A}" type="presParOf" srcId="{3DE00E34-DA54-4028-A575-2575EB353613}" destId="{B94A279B-57C2-434E-89D7-42214B65180C}" srcOrd="0" destOrd="0" presId="urn:microsoft.com/office/officeart/2005/8/layout/list1"/>
    <dgm:cxn modelId="{2924C0D5-115D-4F5F-90DC-32862D72A8AD}" type="presParOf" srcId="{3DE00E34-DA54-4028-A575-2575EB353613}" destId="{3D688F12-F8C4-4F8B-9DF3-D055D473291D}" srcOrd="1" destOrd="0" presId="urn:microsoft.com/office/officeart/2005/8/layout/list1"/>
    <dgm:cxn modelId="{BEFB73A6-A5B1-4AAE-8D4A-88FEB71F98B5}" type="presParOf" srcId="{E5F0635A-EE74-464F-AD65-07BFA9DE0590}" destId="{73B27602-4573-4F43-B2F8-179697B4B2BA}" srcOrd="5" destOrd="0" presId="urn:microsoft.com/office/officeart/2005/8/layout/list1"/>
    <dgm:cxn modelId="{A2481B7A-2282-4E86-ACB3-1DCCAA905856}" type="presParOf" srcId="{E5F0635A-EE74-464F-AD65-07BFA9DE0590}" destId="{D0AC08D5-E932-4910-9F0F-E60FB555E187}" srcOrd="6" destOrd="0" presId="urn:microsoft.com/office/officeart/2005/8/layout/list1"/>
    <dgm:cxn modelId="{8CE62BC4-A95F-4BB6-9F49-CE6A0640C086}" type="presParOf" srcId="{E5F0635A-EE74-464F-AD65-07BFA9DE0590}" destId="{68D1C198-7D10-4A68-BED6-3DB7FEE6B13B}" srcOrd="7" destOrd="0" presId="urn:microsoft.com/office/officeart/2005/8/layout/list1"/>
    <dgm:cxn modelId="{E7677EC3-6811-45BF-8C09-992FE6B5D87B}" type="presParOf" srcId="{E5F0635A-EE74-464F-AD65-07BFA9DE0590}" destId="{C7BD40D1-F68C-41A4-AC9C-6C4C8E501898}" srcOrd="8" destOrd="0" presId="urn:microsoft.com/office/officeart/2005/8/layout/list1"/>
    <dgm:cxn modelId="{EEFE256D-B17A-4B09-8C06-E85525F3027C}" type="presParOf" srcId="{C7BD40D1-F68C-41A4-AC9C-6C4C8E501898}" destId="{5E6467C3-148E-4D1B-9BDE-FBEAFBD4E30F}" srcOrd="0" destOrd="0" presId="urn:microsoft.com/office/officeart/2005/8/layout/list1"/>
    <dgm:cxn modelId="{2DEFE06E-3DD1-4DD6-89BE-9472F3BC9A90}" type="presParOf" srcId="{C7BD40D1-F68C-41A4-AC9C-6C4C8E501898}" destId="{C2E1956E-52A9-4788-91D4-0F63B21769DE}" srcOrd="1" destOrd="0" presId="urn:microsoft.com/office/officeart/2005/8/layout/list1"/>
    <dgm:cxn modelId="{E2485058-4B1D-4577-844C-EF85E9DD577C}" type="presParOf" srcId="{E5F0635A-EE74-464F-AD65-07BFA9DE0590}" destId="{1286275B-C70D-4D9D-A72F-9101BDA1191B}" srcOrd="9" destOrd="0" presId="urn:microsoft.com/office/officeart/2005/8/layout/list1"/>
    <dgm:cxn modelId="{5681BADB-8BF3-406F-AFF1-F4EBA9518F28}" type="presParOf" srcId="{E5F0635A-EE74-464F-AD65-07BFA9DE0590}" destId="{B50BA8C9-89B1-4CBB-813C-DD06E5B6F94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B38733-D0AE-4479-B573-1C891C612039}" type="doc">
      <dgm:prSet loTypeId="urn:microsoft.com/office/officeart/2005/8/layout/hierarchy4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BB574E7-924D-4D2C-B352-A26E3B064443}">
      <dgm:prSet phldrT="[Text]"/>
      <dgm:spPr/>
      <dgm:t>
        <a:bodyPr/>
        <a:lstStyle/>
        <a:p>
          <a:r>
            <a:rPr lang="en-US" b="1" dirty="0" smtClean="0"/>
            <a:t>3 LOẠI KIỂM TRA ĐÁNH GIÁ </a:t>
          </a:r>
          <a:br>
            <a:rPr lang="en-US" b="1" dirty="0" smtClean="0"/>
          </a:br>
          <a:r>
            <a:rPr lang="en-US" b="1" dirty="0" smtClean="0"/>
            <a:t>TRONG MÔN NGỮ VĂN </a:t>
          </a:r>
          <a:r>
            <a:rPr lang="en-US" b="1" dirty="0" smtClean="0"/>
            <a:t>CẤP </a:t>
          </a:r>
          <a:r>
            <a:rPr lang="en-US" b="1" dirty="0" smtClean="0"/>
            <a:t>THCS</a:t>
          </a:r>
          <a:endParaRPr lang="en-US" b="1" dirty="0"/>
        </a:p>
      </dgm:t>
    </dgm:pt>
    <dgm:pt modelId="{EBDC54EC-D874-4951-AC8B-BC63DFC23A25}" type="parTrans" cxnId="{2CE6D58F-2ABD-452D-9641-15DE1C90393D}">
      <dgm:prSet/>
      <dgm:spPr/>
      <dgm:t>
        <a:bodyPr/>
        <a:lstStyle/>
        <a:p>
          <a:endParaRPr lang="en-US"/>
        </a:p>
      </dgm:t>
    </dgm:pt>
    <dgm:pt modelId="{43DF5F19-5AA1-4DA4-9936-0C0B8A4BBF11}" type="sibTrans" cxnId="{2CE6D58F-2ABD-452D-9641-15DE1C90393D}">
      <dgm:prSet/>
      <dgm:spPr/>
      <dgm:t>
        <a:bodyPr/>
        <a:lstStyle/>
        <a:p>
          <a:endParaRPr lang="en-US"/>
        </a:p>
      </dgm:t>
    </dgm:pt>
    <dgm:pt modelId="{79D08B6E-5FEB-407B-A221-DD13B5F6EE8A}">
      <dgm:prSet phldrT="[Text]"/>
      <dgm:spPr/>
      <dgm:t>
        <a:bodyPr/>
        <a:lstStyle/>
        <a:p>
          <a:r>
            <a:rPr lang="en-US" b="1" smtClean="0"/>
            <a:t>KTĐG</a:t>
          </a:r>
          <a:br>
            <a:rPr lang="en-US" b="1" smtClean="0"/>
          </a:br>
          <a:r>
            <a:rPr lang="en-US" b="1" smtClean="0"/>
            <a:t>thường xuyên</a:t>
          </a:r>
          <a:endParaRPr lang="en-US" b="1"/>
        </a:p>
      </dgm:t>
    </dgm:pt>
    <dgm:pt modelId="{F0FBC250-CC7B-4F7E-B69A-F9898718A9E8}" type="parTrans" cxnId="{BB6416D2-EACD-4CE8-B145-390EA7843E98}">
      <dgm:prSet/>
      <dgm:spPr/>
      <dgm:t>
        <a:bodyPr/>
        <a:lstStyle/>
        <a:p>
          <a:endParaRPr lang="en-US"/>
        </a:p>
      </dgm:t>
    </dgm:pt>
    <dgm:pt modelId="{54B8AB96-5D54-4488-8B98-1DCFDE94DD3E}" type="sibTrans" cxnId="{BB6416D2-EACD-4CE8-B145-390EA7843E98}">
      <dgm:prSet/>
      <dgm:spPr/>
      <dgm:t>
        <a:bodyPr/>
        <a:lstStyle/>
        <a:p>
          <a:endParaRPr lang="en-US"/>
        </a:p>
      </dgm:t>
    </dgm:pt>
    <dgm:pt modelId="{625FC435-E08E-4C04-B54E-B8FB6F1EDE4E}">
      <dgm:prSet phldrT="[Text]"/>
      <dgm:spPr/>
      <dgm:t>
        <a:bodyPr/>
        <a:lstStyle/>
        <a:p>
          <a:r>
            <a:rPr lang="en-US" b="1" smtClean="0"/>
            <a:t>Hệ số1</a:t>
          </a:r>
          <a:endParaRPr lang="en-US" b="1"/>
        </a:p>
      </dgm:t>
    </dgm:pt>
    <dgm:pt modelId="{6CC19426-5496-4F31-8140-DDDD04A7D710}" type="parTrans" cxnId="{35F2CEFE-EEFA-41FB-A426-951485DA024F}">
      <dgm:prSet/>
      <dgm:spPr/>
      <dgm:t>
        <a:bodyPr/>
        <a:lstStyle/>
        <a:p>
          <a:endParaRPr lang="en-US"/>
        </a:p>
      </dgm:t>
    </dgm:pt>
    <dgm:pt modelId="{6A55DCEE-7135-4F9C-9E1C-84EA3952514C}" type="sibTrans" cxnId="{35F2CEFE-EEFA-41FB-A426-951485DA024F}">
      <dgm:prSet/>
      <dgm:spPr/>
      <dgm:t>
        <a:bodyPr/>
        <a:lstStyle/>
        <a:p>
          <a:endParaRPr lang="en-US"/>
        </a:p>
      </dgm:t>
    </dgm:pt>
    <dgm:pt modelId="{F5F9D088-38D4-4C8F-9163-2A2715106744}">
      <dgm:prSet phldrT="[Text]"/>
      <dgm:spPr/>
      <dgm:t>
        <a:bodyPr/>
        <a:lstStyle/>
        <a:p>
          <a:r>
            <a:rPr lang="en-US" b="1" smtClean="0"/>
            <a:t>KTĐG</a:t>
          </a:r>
          <a:br>
            <a:rPr lang="en-US" b="1" smtClean="0"/>
          </a:br>
          <a:r>
            <a:rPr lang="en-US" b="1" smtClean="0"/>
            <a:t>giữa kì</a:t>
          </a:r>
          <a:endParaRPr lang="en-US" b="1"/>
        </a:p>
      </dgm:t>
    </dgm:pt>
    <dgm:pt modelId="{916E2E27-B37B-4817-A661-B8CB19EA171F}" type="parTrans" cxnId="{78D0A269-41C0-4096-9C20-0887315D84E9}">
      <dgm:prSet/>
      <dgm:spPr/>
      <dgm:t>
        <a:bodyPr/>
        <a:lstStyle/>
        <a:p>
          <a:endParaRPr lang="en-US"/>
        </a:p>
      </dgm:t>
    </dgm:pt>
    <dgm:pt modelId="{97E061CB-4E17-4AB7-B5FB-777524221E93}" type="sibTrans" cxnId="{78D0A269-41C0-4096-9C20-0887315D84E9}">
      <dgm:prSet/>
      <dgm:spPr/>
      <dgm:t>
        <a:bodyPr/>
        <a:lstStyle/>
        <a:p>
          <a:endParaRPr lang="en-US"/>
        </a:p>
      </dgm:t>
    </dgm:pt>
    <dgm:pt modelId="{15E04950-7A45-4BA8-8E6C-33F735C95092}">
      <dgm:prSet phldrT="[Text]"/>
      <dgm:spPr/>
      <dgm:t>
        <a:bodyPr/>
        <a:lstStyle/>
        <a:p>
          <a:r>
            <a:rPr lang="en-US" b="1" smtClean="0"/>
            <a:t>KTĐG</a:t>
          </a:r>
          <a:br>
            <a:rPr lang="en-US" b="1" smtClean="0"/>
          </a:br>
          <a:r>
            <a:rPr lang="en-US" b="1" smtClean="0"/>
            <a:t>cuối kì</a:t>
          </a:r>
          <a:endParaRPr lang="en-US" b="1"/>
        </a:p>
      </dgm:t>
    </dgm:pt>
    <dgm:pt modelId="{E6450825-3353-4D02-8847-E4DED0E22570}" type="parTrans" cxnId="{88BBB027-1ACC-4BEE-9600-08F70D910750}">
      <dgm:prSet/>
      <dgm:spPr/>
      <dgm:t>
        <a:bodyPr/>
        <a:lstStyle/>
        <a:p>
          <a:endParaRPr lang="en-US"/>
        </a:p>
      </dgm:t>
    </dgm:pt>
    <dgm:pt modelId="{F4A858DD-DBD3-48CA-B8E9-1A1E3EA692F1}" type="sibTrans" cxnId="{88BBB027-1ACC-4BEE-9600-08F70D910750}">
      <dgm:prSet/>
      <dgm:spPr/>
      <dgm:t>
        <a:bodyPr/>
        <a:lstStyle/>
        <a:p>
          <a:endParaRPr lang="en-US"/>
        </a:p>
      </dgm:t>
    </dgm:pt>
    <dgm:pt modelId="{BEBC8B26-CF0B-4820-A30B-D0F2202BAC66}">
      <dgm:prSet phldrT="[Text]"/>
      <dgm:spPr/>
      <dgm:t>
        <a:bodyPr/>
        <a:lstStyle/>
        <a:p>
          <a:r>
            <a:rPr lang="en-US" b="1" smtClean="0"/>
            <a:t>4 cột điểm</a:t>
          </a:r>
          <a:endParaRPr lang="en-US" b="1"/>
        </a:p>
      </dgm:t>
    </dgm:pt>
    <dgm:pt modelId="{CF1D4AFB-BEA6-4674-A716-5546F53E7F51}" type="parTrans" cxnId="{0DC56122-912B-4259-9BB5-D733ECEE411C}">
      <dgm:prSet/>
      <dgm:spPr/>
      <dgm:t>
        <a:bodyPr/>
        <a:lstStyle/>
        <a:p>
          <a:endParaRPr lang="en-US"/>
        </a:p>
      </dgm:t>
    </dgm:pt>
    <dgm:pt modelId="{9BE9DE00-B88F-4FC1-B5AB-803788E098FD}" type="sibTrans" cxnId="{0DC56122-912B-4259-9BB5-D733ECEE411C}">
      <dgm:prSet/>
      <dgm:spPr/>
      <dgm:t>
        <a:bodyPr/>
        <a:lstStyle/>
        <a:p>
          <a:endParaRPr lang="en-US"/>
        </a:p>
      </dgm:t>
    </dgm:pt>
    <dgm:pt modelId="{51D9817D-D5C0-49C4-9E8A-0140F4E0FBCD}">
      <dgm:prSet phldrT="[Text]"/>
      <dgm:spPr/>
      <dgm:t>
        <a:bodyPr/>
        <a:lstStyle/>
        <a:p>
          <a:r>
            <a:rPr lang="en-US" b="1" smtClean="0"/>
            <a:t>Hệ số 2</a:t>
          </a:r>
          <a:endParaRPr lang="en-US" b="1"/>
        </a:p>
      </dgm:t>
    </dgm:pt>
    <dgm:pt modelId="{8CDDEC96-7496-45A3-86DB-B9554D47E10E}" type="parTrans" cxnId="{CFA1A88B-025F-4826-ACD6-C07F419E66F5}">
      <dgm:prSet/>
      <dgm:spPr/>
      <dgm:t>
        <a:bodyPr/>
        <a:lstStyle/>
        <a:p>
          <a:endParaRPr lang="en-US"/>
        </a:p>
      </dgm:t>
    </dgm:pt>
    <dgm:pt modelId="{F095A73E-22F0-48B6-AEFF-872B74DDE852}" type="sibTrans" cxnId="{CFA1A88B-025F-4826-ACD6-C07F419E66F5}">
      <dgm:prSet/>
      <dgm:spPr/>
      <dgm:t>
        <a:bodyPr/>
        <a:lstStyle/>
        <a:p>
          <a:endParaRPr lang="en-US"/>
        </a:p>
      </dgm:t>
    </dgm:pt>
    <dgm:pt modelId="{2FAFBAD2-1627-41E5-A81E-88D572AC5E94}">
      <dgm:prSet phldrT="[Text]"/>
      <dgm:spPr/>
      <dgm:t>
        <a:bodyPr/>
        <a:lstStyle/>
        <a:p>
          <a:r>
            <a:rPr lang="en-US" b="1" smtClean="0"/>
            <a:t>1 cột điểm</a:t>
          </a:r>
          <a:endParaRPr lang="en-US" b="1"/>
        </a:p>
      </dgm:t>
    </dgm:pt>
    <dgm:pt modelId="{C3D93ED0-7B63-4334-9421-CA9C46D9C910}" type="parTrans" cxnId="{46657A7F-A015-4FA6-91AD-CE42247B32CF}">
      <dgm:prSet/>
      <dgm:spPr/>
      <dgm:t>
        <a:bodyPr/>
        <a:lstStyle/>
        <a:p>
          <a:endParaRPr lang="en-US"/>
        </a:p>
      </dgm:t>
    </dgm:pt>
    <dgm:pt modelId="{BC181FB0-2FBE-43B7-A103-80ABF39670E7}" type="sibTrans" cxnId="{46657A7F-A015-4FA6-91AD-CE42247B32CF}">
      <dgm:prSet/>
      <dgm:spPr/>
      <dgm:t>
        <a:bodyPr/>
        <a:lstStyle/>
        <a:p>
          <a:endParaRPr lang="en-US"/>
        </a:p>
      </dgm:t>
    </dgm:pt>
    <dgm:pt modelId="{A72033B8-2645-4769-91EA-91CF277594E3}">
      <dgm:prSet phldrT="[Text]"/>
      <dgm:spPr/>
      <dgm:t>
        <a:bodyPr/>
        <a:lstStyle/>
        <a:p>
          <a:r>
            <a:rPr lang="en-US" b="1" smtClean="0"/>
            <a:t>Hệ số 3</a:t>
          </a:r>
          <a:endParaRPr lang="en-US" b="1"/>
        </a:p>
      </dgm:t>
    </dgm:pt>
    <dgm:pt modelId="{BA4A00C9-1CE4-411B-9DE8-2BC05D02CC30}" type="parTrans" cxnId="{99E326B1-CBC4-4050-86DC-D3C4401EDFC4}">
      <dgm:prSet/>
      <dgm:spPr/>
      <dgm:t>
        <a:bodyPr/>
        <a:lstStyle/>
        <a:p>
          <a:endParaRPr lang="en-US"/>
        </a:p>
      </dgm:t>
    </dgm:pt>
    <dgm:pt modelId="{254A0939-2F7B-4016-99E0-B50DCDADD796}" type="sibTrans" cxnId="{99E326B1-CBC4-4050-86DC-D3C4401EDFC4}">
      <dgm:prSet/>
      <dgm:spPr/>
      <dgm:t>
        <a:bodyPr/>
        <a:lstStyle/>
        <a:p>
          <a:endParaRPr lang="en-US"/>
        </a:p>
      </dgm:t>
    </dgm:pt>
    <dgm:pt modelId="{A335A3E6-E5CA-4A15-A972-45B74ABC967D}">
      <dgm:prSet phldrT="[Text]"/>
      <dgm:spPr/>
      <dgm:t>
        <a:bodyPr/>
        <a:lstStyle/>
        <a:p>
          <a:r>
            <a:rPr lang="en-US" b="1" smtClean="0"/>
            <a:t>1 cột điểm</a:t>
          </a:r>
          <a:endParaRPr lang="en-US" b="1"/>
        </a:p>
      </dgm:t>
    </dgm:pt>
    <dgm:pt modelId="{4B67A4C4-A42E-4C6B-B0CA-8F65EE249199}" type="parTrans" cxnId="{AAE21B72-D1CD-448B-87DF-3BE8DD7930EE}">
      <dgm:prSet/>
      <dgm:spPr/>
      <dgm:t>
        <a:bodyPr/>
        <a:lstStyle/>
        <a:p>
          <a:endParaRPr lang="en-US"/>
        </a:p>
      </dgm:t>
    </dgm:pt>
    <dgm:pt modelId="{B2447160-551C-4748-BF54-3129AEEDAA42}" type="sibTrans" cxnId="{AAE21B72-D1CD-448B-87DF-3BE8DD7930EE}">
      <dgm:prSet/>
      <dgm:spPr/>
      <dgm:t>
        <a:bodyPr/>
        <a:lstStyle/>
        <a:p>
          <a:endParaRPr lang="en-US"/>
        </a:p>
      </dgm:t>
    </dgm:pt>
    <dgm:pt modelId="{45E7843A-D448-4D0A-8E0E-E31059C2F736}" type="pres">
      <dgm:prSet presAssocID="{3CB38733-D0AE-4479-B573-1C891C61203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DC0ABC6-D737-42EE-A0CA-0F92743C300D}" type="pres">
      <dgm:prSet presAssocID="{5BB574E7-924D-4D2C-B352-A26E3B064443}" presName="vertOne" presStyleCnt="0"/>
      <dgm:spPr/>
    </dgm:pt>
    <dgm:pt modelId="{09A70B3F-8726-4B97-B14B-E55F0D4D8AEE}" type="pres">
      <dgm:prSet presAssocID="{5BB574E7-924D-4D2C-B352-A26E3B06444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679494-4C20-43D1-9293-73D15A82E444}" type="pres">
      <dgm:prSet presAssocID="{5BB574E7-924D-4D2C-B352-A26E3B064443}" presName="parTransOne" presStyleCnt="0"/>
      <dgm:spPr/>
    </dgm:pt>
    <dgm:pt modelId="{1402C7C8-1E40-459B-9B7B-F9F0AA015568}" type="pres">
      <dgm:prSet presAssocID="{5BB574E7-924D-4D2C-B352-A26E3B064443}" presName="horzOne" presStyleCnt="0"/>
      <dgm:spPr/>
    </dgm:pt>
    <dgm:pt modelId="{09659256-12D4-4898-ACCF-83A829297927}" type="pres">
      <dgm:prSet presAssocID="{79D08B6E-5FEB-407B-A221-DD13B5F6EE8A}" presName="vertTwo" presStyleCnt="0"/>
      <dgm:spPr/>
    </dgm:pt>
    <dgm:pt modelId="{E574824F-6C16-46AF-8D4D-29FFBBAC3575}" type="pres">
      <dgm:prSet presAssocID="{79D08B6E-5FEB-407B-A221-DD13B5F6EE8A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B9466A-D50F-45ED-8635-6C9B673BAF21}" type="pres">
      <dgm:prSet presAssocID="{79D08B6E-5FEB-407B-A221-DD13B5F6EE8A}" presName="parTransTwo" presStyleCnt="0"/>
      <dgm:spPr/>
    </dgm:pt>
    <dgm:pt modelId="{15A1779D-4CA5-4693-B225-082F8B7B1437}" type="pres">
      <dgm:prSet presAssocID="{79D08B6E-5FEB-407B-A221-DD13B5F6EE8A}" presName="horzTwo" presStyleCnt="0"/>
      <dgm:spPr/>
    </dgm:pt>
    <dgm:pt modelId="{FE53F6EF-56DC-4D6E-B4BD-F780B52B3012}" type="pres">
      <dgm:prSet presAssocID="{625FC435-E08E-4C04-B54E-B8FB6F1EDE4E}" presName="vertThree" presStyleCnt="0"/>
      <dgm:spPr/>
    </dgm:pt>
    <dgm:pt modelId="{39F20CD3-C040-4ED1-ABA8-0EFA07CF5DA2}" type="pres">
      <dgm:prSet presAssocID="{625FC435-E08E-4C04-B54E-B8FB6F1EDE4E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0F8839-E8C6-4523-A6E3-4CFD3DAB754E}" type="pres">
      <dgm:prSet presAssocID="{625FC435-E08E-4C04-B54E-B8FB6F1EDE4E}" presName="parTransThree" presStyleCnt="0"/>
      <dgm:spPr/>
    </dgm:pt>
    <dgm:pt modelId="{C6190417-6649-4E95-ACBE-96FC2D1C3762}" type="pres">
      <dgm:prSet presAssocID="{625FC435-E08E-4C04-B54E-B8FB6F1EDE4E}" presName="horzThree" presStyleCnt="0"/>
      <dgm:spPr/>
    </dgm:pt>
    <dgm:pt modelId="{299B955C-9F24-4218-95B6-5BE0C7D24170}" type="pres">
      <dgm:prSet presAssocID="{BEBC8B26-CF0B-4820-A30B-D0F2202BAC66}" presName="vertFour" presStyleCnt="0">
        <dgm:presLayoutVars>
          <dgm:chPref val="3"/>
        </dgm:presLayoutVars>
      </dgm:prSet>
      <dgm:spPr/>
    </dgm:pt>
    <dgm:pt modelId="{4139850C-4F95-4278-A0C4-B4A8EEC9F5E5}" type="pres">
      <dgm:prSet presAssocID="{BEBC8B26-CF0B-4820-A30B-D0F2202BAC66}" presName="txFour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1F114B-FA58-454A-BE11-77C61C4D9925}" type="pres">
      <dgm:prSet presAssocID="{BEBC8B26-CF0B-4820-A30B-D0F2202BAC66}" presName="horzFour" presStyleCnt="0"/>
      <dgm:spPr/>
    </dgm:pt>
    <dgm:pt modelId="{3D6F4C69-9449-4E6E-BF28-6CA6AE138480}" type="pres">
      <dgm:prSet presAssocID="{54B8AB96-5D54-4488-8B98-1DCFDE94DD3E}" presName="sibSpaceTwo" presStyleCnt="0"/>
      <dgm:spPr/>
    </dgm:pt>
    <dgm:pt modelId="{035B97C2-CBB5-43F7-838D-C8B83434A4B2}" type="pres">
      <dgm:prSet presAssocID="{F5F9D088-38D4-4C8F-9163-2A2715106744}" presName="vertTwo" presStyleCnt="0"/>
      <dgm:spPr/>
    </dgm:pt>
    <dgm:pt modelId="{D7B99502-10C2-4654-AF78-0A3219D5691C}" type="pres">
      <dgm:prSet presAssocID="{F5F9D088-38D4-4C8F-9163-2A2715106744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C55B31-DF6E-45A2-8615-53CDD5416973}" type="pres">
      <dgm:prSet presAssocID="{F5F9D088-38D4-4C8F-9163-2A2715106744}" presName="parTransTwo" presStyleCnt="0"/>
      <dgm:spPr/>
    </dgm:pt>
    <dgm:pt modelId="{2DC90EA7-7B53-4650-BE20-59472D6E40DB}" type="pres">
      <dgm:prSet presAssocID="{F5F9D088-38D4-4C8F-9163-2A2715106744}" presName="horzTwo" presStyleCnt="0"/>
      <dgm:spPr/>
    </dgm:pt>
    <dgm:pt modelId="{F60C2C53-FC92-41B5-8A2D-FD60D1A3699C}" type="pres">
      <dgm:prSet presAssocID="{51D9817D-D5C0-49C4-9E8A-0140F4E0FBCD}" presName="vertThree" presStyleCnt="0"/>
      <dgm:spPr/>
    </dgm:pt>
    <dgm:pt modelId="{6234FF0C-F051-4711-B9EF-1D6A8ADF0A00}" type="pres">
      <dgm:prSet presAssocID="{51D9817D-D5C0-49C4-9E8A-0140F4E0FBCD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114AE0-9C45-46C9-B74C-F8E58F974E81}" type="pres">
      <dgm:prSet presAssocID="{51D9817D-D5C0-49C4-9E8A-0140F4E0FBCD}" presName="parTransThree" presStyleCnt="0"/>
      <dgm:spPr/>
    </dgm:pt>
    <dgm:pt modelId="{68EDA332-BDEA-428A-9FE4-699CCC0D0FAD}" type="pres">
      <dgm:prSet presAssocID="{51D9817D-D5C0-49C4-9E8A-0140F4E0FBCD}" presName="horzThree" presStyleCnt="0"/>
      <dgm:spPr/>
    </dgm:pt>
    <dgm:pt modelId="{713B0B3B-9625-4EA6-9337-F64BC62CD0E2}" type="pres">
      <dgm:prSet presAssocID="{2FAFBAD2-1627-41E5-A81E-88D572AC5E94}" presName="vertFour" presStyleCnt="0">
        <dgm:presLayoutVars>
          <dgm:chPref val="3"/>
        </dgm:presLayoutVars>
      </dgm:prSet>
      <dgm:spPr/>
    </dgm:pt>
    <dgm:pt modelId="{326A8167-F8BC-4540-8EA4-35E8CE462BE3}" type="pres">
      <dgm:prSet presAssocID="{2FAFBAD2-1627-41E5-A81E-88D572AC5E94}" presName="txFour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0B6983-79BA-4254-A673-4B7B503B9EDF}" type="pres">
      <dgm:prSet presAssocID="{2FAFBAD2-1627-41E5-A81E-88D572AC5E94}" presName="horzFour" presStyleCnt="0"/>
      <dgm:spPr/>
    </dgm:pt>
    <dgm:pt modelId="{0AE791DE-A01F-4C35-A110-E7809EC4B042}" type="pres">
      <dgm:prSet presAssocID="{97E061CB-4E17-4AB7-B5FB-777524221E93}" presName="sibSpaceTwo" presStyleCnt="0"/>
      <dgm:spPr/>
    </dgm:pt>
    <dgm:pt modelId="{37A3C6C2-C0E1-495A-8C44-B0BA4330A920}" type="pres">
      <dgm:prSet presAssocID="{15E04950-7A45-4BA8-8E6C-33F735C95092}" presName="vertTwo" presStyleCnt="0"/>
      <dgm:spPr/>
    </dgm:pt>
    <dgm:pt modelId="{70655AE7-6F9C-4273-80A3-DDE8F6B38043}" type="pres">
      <dgm:prSet presAssocID="{15E04950-7A45-4BA8-8E6C-33F735C95092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32569A-BBCE-4F07-8A69-B5AC8BAE4B76}" type="pres">
      <dgm:prSet presAssocID="{15E04950-7A45-4BA8-8E6C-33F735C95092}" presName="parTransTwo" presStyleCnt="0"/>
      <dgm:spPr/>
    </dgm:pt>
    <dgm:pt modelId="{03317AC7-410E-4035-95FF-829B1C2B3CDE}" type="pres">
      <dgm:prSet presAssocID="{15E04950-7A45-4BA8-8E6C-33F735C95092}" presName="horzTwo" presStyleCnt="0"/>
      <dgm:spPr/>
    </dgm:pt>
    <dgm:pt modelId="{FE58EBEE-1D68-4F9A-8408-6470E28A069F}" type="pres">
      <dgm:prSet presAssocID="{A72033B8-2645-4769-91EA-91CF277594E3}" presName="vertThree" presStyleCnt="0"/>
      <dgm:spPr/>
    </dgm:pt>
    <dgm:pt modelId="{892CFF9B-5BE2-4482-AE4B-E467B79A33F2}" type="pres">
      <dgm:prSet presAssocID="{A72033B8-2645-4769-91EA-91CF277594E3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C99AE1-92B1-4330-9A31-EDC9F26925A6}" type="pres">
      <dgm:prSet presAssocID="{A72033B8-2645-4769-91EA-91CF277594E3}" presName="parTransThree" presStyleCnt="0"/>
      <dgm:spPr/>
    </dgm:pt>
    <dgm:pt modelId="{C3825350-A183-493B-B562-5D98CB2A7E07}" type="pres">
      <dgm:prSet presAssocID="{A72033B8-2645-4769-91EA-91CF277594E3}" presName="horzThree" presStyleCnt="0"/>
      <dgm:spPr/>
    </dgm:pt>
    <dgm:pt modelId="{73243329-AE26-4FB0-8D55-861FA74A73C4}" type="pres">
      <dgm:prSet presAssocID="{A335A3E6-E5CA-4A15-A972-45B74ABC967D}" presName="vertFour" presStyleCnt="0">
        <dgm:presLayoutVars>
          <dgm:chPref val="3"/>
        </dgm:presLayoutVars>
      </dgm:prSet>
      <dgm:spPr/>
    </dgm:pt>
    <dgm:pt modelId="{ECF19B23-EFB6-4DA0-86A2-E0E86449066C}" type="pres">
      <dgm:prSet presAssocID="{A335A3E6-E5CA-4A15-A972-45B74ABC967D}" presName="txFour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EA66FC-8618-4E6B-9D6D-E0F8F5E452BF}" type="pres">
      <dgm:prSet presAssocID="{A335A3E6-E5CA-4A15-A972-45B74ABC967D}" presName="horzFour" presStyleCnt="0"/>
      <dgm:spPr/>
    </dgm:pt>
  </dgm:ptLst>
  <dgm:cxnLst>
    <dgm:cxn modelId="{99E326B1-CBC4-4050-86DC-D3C4401EDFC4}" srcId="{15E04950-7A45-4BA8-8E6C-33F735C95092}" destId="{A72033B8-2645-4769-91EA-91CF277594E3}" srcOrd="0" destOrd="0" parTransId="{BA4A00C9-1CE4-411B-9DE8-2BC05D02CC30}" sibTransId="{254A0939-2F7B-4016-99E0-B50DCDADD796}"/>
    <dgm:cxn modelId="{46657A7F-A015-4FA6-91AD-CE42247B32CF}" srcId="{51D9817D-D5C0-49C4-9E8A-0140F4E0FBCD}" destId="{2FAFBAD2-1627-41E5-A81E-88D572AC5E94}" srcOrd="0" destOrd="0" parTransId="{C3D93ED0-7B63-4334-9421-CA9C46D9C910}" sibTransId="{BC181FB0-2FBE-43B7-A103-80ABF39670E7}"/>
    <dgm:cxn modelId="{88BBB027-1ACC-4BEE-9600-08F70D910750}" srcId="{5BB574E7-924D-4D2C-B352-A26E3B064443}" destId="{15E04950-7A45-4BA8-8E6C-33F735C95092}" srcOrd="2" destOrd="0" parTransId="{E6450825-3353-4D02-8847-E4DED0E22570}" sibTransId="{F4A858DD-DBD3-48CA-B8E9-1A1E3EA692F1}"/>
    <dgm:cxn modelId="{0DC56122-912B-4259-9BB5-D733ECEE411C}" srcId="{625FC435-E08E-4C04-B54E-B8FB6F1EDE4E}" destId="{BEBC8B26-CF0B-4820-A30B-D0F2202BAC66}" srcOrd="0" destOrd="0" parTransId="{CF1D4AFB-BEA6-4674-A716-5546F53E7F51}" sibTransId="{9BE9DE00-B88F-4FC1-B5AB-803788E098FD}"/>
    <dgm:cxn modelId="{A3B32AD7-80CD-4E34-807F-B9E0203E06B1}" type="presOf" srcId="{A335A3E6-E5CA-4A15-A972-45B74ABC967D}" destId="{ECF19B23-EFB6-4DA0-86A2-E0E86449066C}" srcOrd="0" destOrd="0" presId="urn:microsoft.com/office/officeart/2005/8/layout/hierarchy4"/>
    <dgm:cxn modelId="{BB6416D2-EACD-4CE8-B145-390EA7843E98}" srcId="{5BB574E7-924D-4D2C-B352-A26E3B064443}" destId="{79D08B6E-5FEB-407B-A221-DD13B5F6EE8A}" srcOrd="0" destOrd="0" parTransId="{F0FBC250-CC7B-4F7E-B69A-F9898718A9E8}" sibTransId="{54B8AB96-5D54-4488-8B98-1DCFDE94DD3E}"/>
    <dgm:cxn modelId="{D5AA66A9-0BCF-4F6D-B0B5-A838EFAFE386}" type="presOf" srcId="{2FAFBAD2-1627-41E5-A81E-88D572AC5E94}" destId="{326A8167-F8BC-4540-8EA4-35E8CE462BE3}" srcOrd="0" destOrd="0" presId="urn:microsoft.com/office/officeart/2005/8/layout/hierarchy4"/>
    <dgm:cxn modelId="{AAE21B72-D1CD-448B-87DF-3BE8DD7930EE}" srcId="{A72033B8-2645-4769-91EA-91CF277594E3}" destId="{A335A3E6-E5CA-4A15-A972-45B74ABC967D}" srcOrd="0" destOrd="0" parTransId="{4B67A4C4-A42E-4C6B-B0CA-8F65EE249199}" sibTransId="{B2447160-551C-4748-BF54-3129AEEDAA42}"/>
    <dgm:cxn modelId="{78D0A269-41C0-4096-9C20-0887315D84E9}" srcId="{5BB574E7-924D-4D2C-B352-A26E3B064443}" destId="{F5F9D088-38D4-4C8F-9163-2A2715106744}" srcOrd="1" destOrd="0" parTransId="{916E2E27-B37B-4817-A661-B8CB19EA171F}" sibTransId="{97E061CB-4E17-4AB7-B5FB-777524221E93}"/>
    <dgm:cxn modelId="{4E98E606-113D-45CC-A0DF-70EA6BCCA940}" type="presOf" srcId="{15E04950-7A45-4BA8-8E6C-33F735C95092}" destId="{70655AE7-6F9C-4273-80A3-DDE8F6B38043}" srcOrd="0" destOrd="0" presId="urn:microsoft.com/office/officeart/2005/8/layout/hierarchy4"/>
    <dgm:cxn modelId="{730C9C71-F102-4C26-AAB8-34BF7E9F22D0}" type="presOf" srcId="{51D9817D-D5C0-49C4-9E8A-0140F4E0FBCD}" destId="{6234FF0C-F051-4711-B9EF-1D6A8ADF0A00}" srcOrd="0" destOrd="0" presId="urn:microsoft.com/office/officeart/2005/8/layout/hierarchy4"/>
    <dgm:cxn modelId="{CFA1A88B-025F-4826-ACD6-C07F419E66F5}" srcId="{F5F9D088-38D4-4C8F-9163-2A2715106744}" destId="{51D9817D-D5C0-49C4-9E8A-0140F4E0FBCD}" srcOrd="0" destOrd="0" parTransId="{8CDDEC96-7496-45A3-86DB-B9554D47E10E}" sibTransId="{F095A73E-22F0-48B6-AEFF-872B74DDE852}"/>
    <dgm:cxn modelId="{728C4A39-48E2-4D8E-983E-EB609FF52F14}" type="presOf" srcId="{3CB38733-D0AE-4479-B573-1C891C612039}" destId="{45E7843A-D448-4D0A-8E0E-E31059C2F736}" srcOrd="0" destOrd="0" presId="urn:microsoft.com/office/officeart/2005/8/layout/hierarchy4"/>
    <dgm:cxn modelId="{2CE6D58F-2ABD-452D-9641-15DE1C90393D}" srcId="{3CB38733-D0AE-4479-B573-1C891C612039}" destId="{5BB574E7-924D-4D2C-B352-A26E3B064443}" srcOrd="0" destOrd="0" parTransId="{EBDC54EC-D874-4951-AC8B-BC63DFC23A25}" sibTransId="{43DF5F19-5AA1-4DA4-9936-0C0B8A4BBF11}"/>
    <dgm:cxn modelId="{928F8610-0A93-4CAF-B6BF-0CEFF4C894B6}" type="presOf" srcId="{79D08B6E-5FEB-407B-A221-DD13B5F6EE8A}" destId="{E574824F-6C16-46AF-8D4D-29FFBBAC3575}" srcOrd="0" destOrd="0" presId="urn:microsoft.com/office/officeart/2005/8/layout/hierarchy4"/>
    <dgm:cxn modelId="{FB1D7AFE-9971-4329-A381-E30463A35FA0}" type="presOf" srcId="{A72033B8-2645-4769-91EA-91CF277594E3}" destId="{892CFF9B-5BE2-4482-AE4B-E467B79A33F2}" srcOrd="0" destOrd="0" presId="urn:microsoft.com/office/officeart/2005/8/layout/hierarchy4"/>
    <dgm:cxn modelId="{54B749EA-6444-4379-8ABA-481F1FF11B00}" type="presOf" srcId="{BEBC8B26-CF0B-4820-A30B-D0F2202BAC66}" destId="{4139850C-4F95-4278-A0C4-B4A8EEC9F5E5}" srcOrd="0" destOrd="0" presId="urn:microsoft.com/office/officeart/2005/8/layout/hierarchy4"/>
    <dgm:cxn modelId="{35F2CEFE-EEFA-41FB-A426-951485DA024F}" srcId="{79D08B6E-5FEB-407B-A221-DD13B5F6EE8A}" destId="{625FC435-E08E-4C04-B54E-B8FB6F1EDE4E}" srcOrd="0" destOrd="0" parTransId="{6CC19426-5496-4F31-8140-DDDD04A7D710}" sibTransId="{6A55DCEE-7135-4F9C-9E1C-84EA3952514C}"/>
    <dgm:cxn modelId="{3278506B-B2F9-4D6E-B5D3-B21C2D6D636C}" type="presOf" srcId="{625FC435-E08E-4C04-B54E-B8FB6F1EDE4E}" destId="{39F20CD3-C040-4ED1-ABA8-0EFA07CF5DA2}" srcOrd="0" destOrd="0" presId="urn:microsoft.com/office/officeart/2005/8/layout/hierarchy4"/>
    <dgm:cxn modelId="{37234AC0-5EF6-42E4-B945-A846A73F018A}" type="presOf" srcId="{5BB574E7-924D-4D2C-B352-A26E3B064443}" destId="{09A70B3F-8726-4B97-B14B-E55F0D4D8AEE}" srcOrd="0" destOrd="0" presId="urn:microsoft.com/office/officeart/2005/8/layout/hierarchy4"/>
    <dgm:cxn modelId="{5A0E61DD-C44B-4D5A-A253-D66BCA3F7E76}" type="presOf" srcId="{F5F9D088-38D4-4C8F-9163-2A2715106744}" destId="{D7B99502-10C2-4654-AF78-0A3219D5691C}" srcOrd="0" destOrd="0" presId="urn:microsoft.com/office/officeart/2005/8/layout/hierarchy4"/>
    <dgm:cxn modelId="{0B15C578-0323-4BAD-B1AA-D2CE69FE7E77}" type="presParOf" srcId="{45E7843A-D448-4D0A-8E0E-E31059C2F736}" destId="{2DC0ABC6-D737-42EE-A0CA-0F92743C300D}" srcOrd="0" destOrd="0" presId="urn:microsoft.com/office/officeart/2005/8/layout/hierarchy4"/>
    <dgm:cxn modelId="{E18B4820-A6A6-41C5-B0D7-8C0EEEABDC7D}" type="presParOf" srcId="{2DC0ABC6-D737-42EE-A0CA-0F92743C300D}" destId="{09A70B3F-8726-4B97-B14B-E55F0D4D8AEE}" srcOrd="0" destOrd="0" presId="urn:microsoft.com/office/officeart/2005/8/layout/hierarchy4"/>
    <dgm:cxn modelId="{DD65EA45-71A3-4D40-BF9F-1ACBEE2D2112}" type="presParOf" srcId="{2DC0ABC6-D737-42EE-A0CA-0F92743C300D}" destId="{DF679494-4C20-43D1-9293-73D15A82E444}" srcOrd="1" destOrd="0" presId="urn:microsoft.com/office/officeart/2005/8/layout/hierarchy4"/>
    <dgm:cxn modelId="{09C028EC-25FB-4926-959F-650ADF661AFF}" type="presParOf" srcId="{2DC0ABC6-D737-42EE-A0CA-0F92743C300D}" destId="{1402C7C8-1E40-459B-9B7B-F9F0AA015568}" srcOrd="2" destOrd="0" presId="urn:microsoft.com/office/officeart/2005/8/layout/hierarchy4"/>
    <dgm:cxn modelId="{C0AE48EC-EB19-4275-9152-3928BEB78CF5}" type="presParOf" srcId="{1402C7C8-1E40-459B-9B7B-F9F0AA015568}" destId="{09659256-12D4-4898-ACCF-83A829297927}" srcOrd="0" destOrd="0" presId="urn:microsoft.com/office/officeart/2005/8/layout/hierarchy4"/>
    <dgm:cxn modelId="{6153F48F-1E08-4E16-85AC-CB194D7F0FC4}" type="presParOf" srcId="{09659256-12D4-4898-ACCF-83A829297927}" destId="{E574824F-6C16-46AF-8D4D-29FFBBAC3575}" srcOrd="0" destOrd="0" presId="urn:microsoft.com/office/officeart/2005/8/layout/hierarchy4"/>
    <dgm:cxn modelId="{7F78CFEC-3CFB-446E-A8A0-73A54BE9E481}" type="presParOf" srcId="{09659256-12D4-4898-ACCF-83A829297927}" destId="{B3B9466A-D50F-45ED-8635-6C9B673BAF21}" srcOrd="1" destOrd="0" presId="urn:microsoft.com/office/officeart/2005/8/layout/hierarchy4"/>
    <dgm:cxn modelId="{01E21422-D589-44CE-991D-033099CC757B}" type="presParOf" srcId="{09659256-12D4-4898-ACCF-83A829297927}" destId="{15A1779D-4CA5-4693-B225-082F8B7B1437}" srcOrd="2" destOrd="0" presId="urn:microsoft.com/office/officeart/2005/8/layout/hierarchy4"/>
    <dgm:cxn modelId="{AE7EDCFC-2E6F-4069-8C94-B4D2D189AB0A}" type="presParOf" srcId="{15A1779D-4CA5-4693-B225-082F8B7B1437}" destId="{FE53F6EF-56DC-4D6E-B4BD-F780B52B3012}" srcOrd="0" destOrd="0" presId="urn:microsoft.com/office/officeart/2005/8/layout/hierarchy4"/>
    <dgm:cxn modelId="{EA5C73BB-CC6A-469F-AA1B-1CB44B36ADCE}" type="presParOf" srcId="{FE53F6EF-56DC-4D6E-B4BD-F780B52B3012}" destId="{39F20CD3-C040-4ED1-ABA8-0EFA07CF5DA2}" srcOrd="0" destOrd="0" presId="urn:microsoft.com/office/officeart/2005/8/layout/hierarchy4"/>
    <dgm:cxn modelId="{DF953685-863E-4CF4-AE78-7B15E42CC1B3}" type="presParOf" srcId="{FE53F6EF-56DC-4D6E-B4BD-F780B52B3012}" destId="{350F8839-E8C6-4523-A6E3-4CFD3DAB754E}" srcOrd="1" destOrd="0" presId="urn:microsoft.com/office/officeart/2005/8/layout/hierarchy4"/>
    <dgm:cxn modelId="{B194320E-0DFA-4F83-ABEB-D818EE3BDE2D}" type="presParOf" srcId="{FE53F6EF-56DC-4D6E-B4BD-F780B52B3012}" destId="{C6190417-6649-4E95-ACBE-96FC2D1C3762}" srcOrd="2" destOrd="0" presId="urn:microsoft.com/office/officeart/2005/8/layout/hierarchy4"/>
    <dgm:cxn modelId="{481D2C33-1CCE-4AC3-A435-76930B87B6E8}" type="presParOf" srcId="{C6190417-6649-4E95-ACBE-96FC2D1C3762}" destId="{299B955C-9F24-4218-95B6-5BE0C7D24170}" srcOrd="0" destOrd="0" presId="urn:microsoft.com/office/officeart/2005/8/layout/hierarchy4"/>
    <dgm:cxn modelId="{581E0376-68DA-413F-8A75-D91E36BAD105}" type="presParOf" srcId="{299B955C-9F24-4218-95B6-5BE0C7D24170}" destId="{4139850C-4F95-4278-A0C4-B4A8EEC9F5E5}" srcOrd="0" destOrd="0" presId="urn:microsoft.com/office/officeart/2005/8/layout/hierarchy4"/>
    <dgm:cxn modelId="{50539EEA-E859-4564-8674-6F5391540261}" type="presParOf" srcId="{299B955C-9F24-4218-95B6-5BE0C7D24170}" destId="{DB1F114B-FA58-454A-BE11-77C61C4D9925}" srcOrd="1" destOrd="0" presId="urn:microsoft.com/office/officeart/2005/8/layout/hierarchy4"/>
    <dgm:cxn modelId="{677CED3B-99DA-49CF-ACE4-6A3EB02AA770}" type="presParOf" srcId="{1402C7C8-1E40-459B-9B7B-F9F0AA015568}" destId="{3D6F4C69-9449-4E6E-BF28-6CA6AE138480}" srcOrd="1" destOrd="0" presId="urn:microsoft.com/office/officeart/2005/8/layout/hierarchy4"/>
    <dgm:cxn modelId="{7FF99844-4120-431D-BDEF-7267C078FB08}" type="presParOf" srcId="{1402C7C8-1E40-459B-9B7B-F9F0AA015568}" destId="{035B97C2-CBB5-43F7-838D-C8B83434A4B2}" srcOrd="2" destOrd="0" presId="urn:microsoft.com/office/officeart/2005/8/layout/hierarchy4"/>
    <dgm:cxn modelId="{59DDF6B6-2D57-4B42-A294-8C1592972D80}" type="presParOf" srcId="{035B97C2-CBB5-43F7-838D-C8B83434A4B2}" destId="{D7B99502-10C2-4654-AF78-0A3219D5691C}" srcOrd="0" destOrd="0" presId="urn:microsoft.com/office/officeart/2005/8/layout/hierarchy4"/>
    <dgm:cxn modelId="{D79A9CF5-0C2C-4227-9558-FFBFE1F47084}" type="presParOf" srcId="{035B97C2-CBB5-43F7-838D-C8B83434A4B2}" destId="{4BC55B31-DF6E-45A2-8615-53CDD5416973}" srcOrd="1" destOrd="0" presId="urn:microsoft.com/office/officeart/2005/8/layout/hierarchy4"/>
    <dgm:cxn modelId="{14D0CAC0-7E1A-4DAB-976E-BBB8B3A04822}" type="presParOf" srcId="{035B97C2-CBB5-43F7-838D-C8B83434A4B2}" destId="{2DC90EA7-7B53-4650-BE20-59472D6E40DB}" srcOrd="2" destOrd="0" presId="urn:microsoft.com/office/officeart/2005/8/layout/hierarchy4"/>
    <dgm:cxn modelId="{C9CF46AC-AE8E-48CF-ABA7-0C55991C01BE}" type="presParOf" srcId="{2DC90EA7-7B53-4650-BE20-59472D6E40DB}" destId="{F60C2C53-FC92-41B5-8A2D-FD60D1A3699C}" srcOrd="0" destOrd="0" presId="urn:microsoft.com/office/officeart/2005/8/layout/hierarchy4"/>
    <dgm:cxn modelId="{0CF0D954-9D71-4A7A-9489-1B78DA39D675}" type="presParOf" srcId="{F60C2C53-FC92-41B5-8A2D-FD60D1A3699C}" destId="{6234FF0C-F051-4711-B9EF-1D6A8ADF0A00}" srcOrd="0" destOrd="0" presId="urn:microsoft.com/office/officeart/2005/8/layout/hierarchy4"/>
    <dgm:cxn modelId="{E91C93CE-D01C-4C7B-8C40-B8CEF113C4FE}" type="presParOf" srcId="{F60C2C53-FC92-41B5-8A2D-FD60D1A3699C}" destId="{81114AE0-9C45-46C9-B74C-F8E58F974E81}" srcOrd="1" destOrd="0" presId="urn:microsoft.com/office/officeart/2005/8/layout/hierarchy4"/>
    <dgm:cxn modelId="{1ECE38EF-A888-4C72-9CC7-68BED152EE38}" type="presParOf" srcId="{F60C2C53-FC92-41B5-8A2D-FD60D1A3699C}" destId="{68EDA332-BDEA-428A-9FE4-699CCC0D0FAD}" srcOrd="2" destOrd="0" presId="urn:microsoft.com/office/officeart/2005/8/layout/hierarchy4"/>
    <dgm:cxn modelId="{2E8945ED-57C3-4556-97B0-32BBACAFA3A3}" type="presParOf" srcId="{68EDA332-BDEA-428A-9FE4-699CCC0D0FAD}" destId="{713B0B3B-9625-4EA6-9337-F64BC62CD0E2}" srcOrd="0" destOrd="0" presId="urn:microsoft.com/office/officeart/2005/8/layout/hierarchy4"/>
    <dgm:cxn modelId="{3E7638FC-3EF0-42D5-9612-4D19AD248050}" type="presParOf" srcId="{713B0B3B-9625-4EA6-9337-F64BC62CD0E2}" destId="{326A8167-F8BC-4540-8EA4-35E8CE462BE3}" srcOrd="0" destOrd="0" presId="urn:microsoft.com/office/officeart/2005/8/layout/hierarchy4"/>
    <dgm:cxn modelId="{9759E185-39D6-4A7D-9DDB-3F58548B6C05}" type="presParOf" srcId="{713B0B3B-9625-4EA6-9337-F64BC62CD0E2}" destId="{D70B6983-79BA-4254-A673-4B7B503B9EDF}" srcOrd="1" destOrd="0" presId="urn:microsoft.com/office/officeart/2005/8/layout/hierarchy4"/>
    <dgm:cxn modelId="{ED9136B6-C6B9-4FD0-BCDA-EDD534E44AA2}" type="presParOf" srcId="{1402C7C8-1E40-459B-9B7B-F9F0AA015568}" destId="{0AE791DE-A01F-4C35-A110-E7809EC4B042}" srcOrd="3" destOrd="0" presId="urn:microsoft.com/office/officeart/2005/8/layout/hierarchy4"/>
    <dgm:cxn modelId="{FA5DCF27-1442-4249-B46E-A9B6AEA4591E}" type="presParOf" srcId="{1402C7C8-1E40-459B-9B7B-F9F0AA015568}" destId="{37A3C6C2-C0E1-495A-8C44-B0BA4330A920}" srcOrd="4" destOrd="0" presId="urn:microsoft.com/office/officeart/2005/8/layout/hierarchy4"/>
    <dgm:cxn modelId="{F3341F87-0AD3-41BC-9CC8-1B1F17166997}" type="presParOf" srcId="{37A3C6C2-C0E1-495A-8C44-B0BA4330A920}" destId="{70655AE7-6F9C-4273-80A3-DDE8F6B38043}" srcOrd="0" destOrd="0" presId="urn:microsoft.com/office/officeart/2005/8/layout/hierarchy4"/>
    <dgm:cxn modelId="{6FD92FB2-C155-4626-8E4D-4E1C2C7FE50B}" type="presParOf" srcId="{37A3C6C2-C0E1-495A-8C44-B0BA4330A920}" destId="{7232569A-BBCE-4F07-8A69-B5AC8BAE4B76}" srcOrd="1" destOrd="0" presId="urn:microsoft.com/office/officeart/2005/8/layout/hierarchy4"/>
    <dgm:cxn modelId="{8B04ABBC-3EEC-4BC7-BDF4-17B032E353EE}" type="presParOf" srcId="{37A3C6C2-C0E1-495A-8C44-B0BA4330A920}" destId="{03317AC7-410E-4035-95FF-829B1C2B3CDE}" srcOrd="2" destOrd="0" presId="urn:microsoft.com/office/officeart/2005/8/layout/hierarchy4"/>
    <dgm:cxn modelId="{B15CCD4F-4337-4B5A-9DAF-8175C50EE51F}" type="presParOf" srcId="{03317AC7-410E-4035-95FF-829B1C2B3CDE}" destId="{FE58EBEE-1D68-4F9A-8408-6470E28A069F}" srcOrd="0" destOrd="0" presId="urn:microsoft.com/office/officeart/2005/8/layout/hierarchy4"/>
    <dgm:cxn modelId="{A44BC2E5-F3D7-4DFE-BEA3-FF15E61A1665}" type="presParOf" srcId="{FE58EBEE-1D68-4F9A-8408-6470E28A069F}" destId="{892CFF9B-5BE2-4482-AE4B-E467B79A33F2}" srcOrd="0" destOrd="0" presId="urn:microsoft.com/office/officeart/2005/8/layout/hierarchy4"/>
    <dgm:cxn modelId="{8116DCC6-3DB6-4617-B4D2-AEB49EC27A07}" type="presParOf" srcId="{FE58EBEE-1D68-4F9A-8408-6470E28A069F}" destId="{7BC99AE1-92B1-4330-9A31-EDC9F26925A6}" srcOrd="1" destOrd="0" presId="urn:microsoft.com/office/officeart/2005/8/layout/hierarchy4"/>
    <dgm:cxn modelId="{D5870EFC-489F-436C-B8E6-70587E2D91A6}" type="presParOf" srcId="{FE58EBEE-1D68-4F9A-8408-6470E28A069F}" destId="{C3825350-A183-493B-B562-5D98CB2A7E07}" srcOrd="2" destOrd="0" presId="urn:microsoft.com/office/officeart/2005/8/layout/hierarchy4"/>
    <dgm:cxn modelId="{53063A94-BDC4-4FE1-B264-998663FBF7C7}" type="presParOf" srcId="{C3825350-A183-493B-B562-5D98CB2A7E07}" destId="{73243329-AE26-4FB0-8D55-861FA74A73C4}" srcOrd="0" destOrd="0" presId="urn:microsoft.com/office/officeart/2005/8/layout/hierarchy4"/>
    <dgm:cxn modelId="{AB23F1EF-86A5-4056-9C2D-AD0A33762511}" type="presParOf" srcId="{73243329-AE26-4FB0-8D55-861FA74A73C4}" destId="{ECF19B23-EFB6-4DA0-86A2-E0E86449066C}" srcOrd="0" destOrd="0" presId="urn:microsoft.com/office/officeart/2005/8/layout/hierarchy4"/>
    <dgm:cxn modelId="{19D37DB6-956B-47AC-8368-4FEF6A2E24B0}" type="presParOf" srcId="{73243329-AE26-4FB0-8D55-861FA74A73C4}" destId="{19EA66FC-8618-4E6B-9D6D-E0F8F5E452B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3EAEBB-9BEF-4F93-9B6D-47E4F0AAC738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B14BB05C-92C2-4F96-89AD-AE9AB7C4F94B}">
      <dgm:prSet phldrT="[Text]"/>
      <dgm:spPr/>
      <dgm:t>
        <a:bodyPr/>
        <a:lstStyle/>
        <a:p>
          <a:r>
            <a:rPr lang="en-US" smtClean="0"/>
            <a:t>Kiểm tra viết</a:t>
          </a:r>
          <a:endParaRPr lang="en-US"/>
        </a:p>
      </dgm:t>
    </dgm:pt>
    <dgm:pt modelId="{EF21B18B-1085-4149-BE59-518BE8287219}" type="parTrans" cxnId="{05885FFD-9729-42F1-BCD2-160A0B76FD5C}">
      <dgm:prSet/>
      <dgm:spPr/>
      <dgm:t>
        <a:bodyPr/>
        <a:lstStyle/>
        <a:p>
          <a:endParaRPr lang="en-US"/>
        </a:p>
      </dgm:t>
    </dgm:pt>
    <dgm:pt modelId="{07F27133-03AA-42B8-A171-B3C519E44EAF}" type="sibTrans" cxnId="{05885FFD-9729-42F1-BCD2-160A0B76FD5C}">
      <dgm:prSet/>
      <dgm:spPr/>
      <dgm:t>
        <a:bodyPr/>
        <a:lstStyle/>
        <a:p>
          <a:endParaRPr lang="en-US"/>
        </a:p>
      </dgm:t>
    </dgm:pt>
    <dgm:pt modelId="{A844F919-88EF-4AD8-9906-B6FBC6AC96F5}">
      <dgm:prSet phldrT="[Text]"/>
      <dgm:spPr/>
      <dgm:t>
        <a:bodyPr/>
        <a:lstStyle/>
        <a:p>
          <a:r>
            <a:rPr lang="en-US" smtClean="0"/>
            <a:t>Quan sát</a:t>
          </a:r>
          <a:endParaRPr lang="en-US"/>
        </a:p>
      </dgm:t>
    </dgm:pt>
    <dgm:pt modelId="{CF206489-224E-4634-8C17-A88BAE7BF55D}" type="parTrans" cxnId="{B602BE57-742C-40D7-A21C-D0DBA0F90FC0}">
      <dgm:prSet/>
      <dgm:spPr/>
      <dgm:t>
        <a:bodyPr/>
        <a:lstStyle/>
        <a:p>
          <a:endParaRPr lang="en-US"/>
        </a:p>
      </dgm:t>
    </dgm:pt>
    <dgm:pt modelId="{BEEEF0C4-5DC2-41C2-9CB4-E9720F378CA4}" type="sibTrans" cxnId="{B602BE57-742C-40D7-A21C-D0DBA0F90FC0}">
      <dgm:prSet/>
      <dgm:spPr/>
      <dgm:t>
        <a:bodyPr/>
        <a:lstStyle/>
        <a:p>
          <a:endParaRPr lang="en-US"/>
        </a:p>
      </dgm:t>
    </dgm:pt>
    <dgm:pt modelId="{3404C98D-4A2B-45B2-B07E-152F0DA4B545}">
      <dgm:prSet phldrT="[Text]"/>
      <dgm:spPr/>
      <dgm:t>
        <a:bodyPr/>
        <a:lstStyle/>
        <a:p>
          <a:r>
            <a:rPr lang="en-US" smtClean="0"/>
            <a:t>Hỏi - đáp</a:t>
          </a:r>
          <a:endParaRPr lang="en-US"/>
        </a:p>
      </dgm:t>
    </dgm:pt>
    <dgm:pt modelId="{E8431C9F-153C-4CCD-A332-72B6CAFD81DB}" type="parTrans" cxnId="{20EEB830-04F4-47EB-B0E2-ACA11D826517}">
      <dgm:prSet/>
      <dgm:spPr/>
      <dgm:t>
        <a:bodyPr/>
        <a:lstStyle/>
        <a:p>
          <a:endParaRPr lang="en-US"/>
        </a:p>
      </dgm:t>
    </dgm:pt>
    <dgm:pt modelId="{763C5E76-5941-4F7B-A263-F0D154645777}" type="sibTrans" cxnId="{20EEB830-04F4-47EB-B0E2-ACA11D826517}">
      <dgm:prSet/>
      <dgm:spPr/>
      <dgm:t>
        <a:bodyPr/>
        <a:lstStyle/>
        <a:p>
          <a:endParaRPr lang="en-US"/>
        </a:p>
      </dgm:t>
    </dgm:pt>
    <dgm:pt modelId="{3788AAE0-D0A3-4D31-9A0E-CE1460F521F0}">
      <dgm:prSet phldrT="[Text]"/>
      <dgm:spPr/>
      <dgm:t>
        <a:bodyPr/>
        <a:lstStyle/>
        <a:p>
          <a:r>
            <a:rPr lang="en-US" smtClean="0"/>
            <a:t>Hồ sơ</a:t>
          </a:r>
          <a:br>
            <a:rPr lang="en-US" smtClean="0"/>
          </a:br>
          <a:r>
            <a:rPr lang="en-US" smtClean="0"/>
            <a:t>học tập</a:t>
          </a:r>
        </a:p>
      </dgm:t>
    </dgm:pt>
    <dgm:pt modelId="{EFF83271-E55E-4498-B03E-A44A1C1CE899}" type="parTrans" cxnId="{A59B9C22-2DEB-4DE0-A1B3-E55D545D8551}">
      <dgm:prSet/>
      <dgm:spPr/>
      <dgm:t>
        <a:bodyPr/>
        <a:lstStyle/>
        <a:p>
          <a:endParaRPr lang="en-US"/>
        </a:p>
      </dgm:t>
    </dgm:pt>
    <dgm:pt modelId="{E87C33C5-30C6-4237-B6DA-CAEB4C3320C3}" type="sibTrans" cxnId="{A59B9C22-2DEB-4DE0-A1B3-E55D545D8551}">
      <dgm:prSet/>
      <dgm:spPr/>
      <dgm:t>
        <a:bodyPr/>
        <a:lstStyle/>
        <a:p>
          <a:endParaRPr lang="en-US"/>
        </a:p>
      </dgm:t>
    </dgm:pt>
    <dgm:pt modelId="{025185C0-2943-4467-955C-B3E363DC294D}">
      <dgm:prSet phldrT="[Text]"/>
      <dgm:spPr/>
      <dgm:t>
        <a:bodyPr/>
        <a:lstStyle/>
        <a:p>
          <a:r>
            <a:rPr lang="en-US" smtClean="0"/>
            <a:t>Sản phẩm học tập</a:t>
          </a:r>
        </a:p>
      </dgm:t>
    </dgm:pt>
    <dgm:pt modelId="{F4618826-D87C-40FB-B380-AAC4636CA802}" type="parTrans" cxnId="{36B9D757-A7B7-4478-848C-F1AA8CE192FC}">
      <dgm:prSet/>
      <dgm:spPr/>
      <dgm:t>
        <a:bodyPr/>
        <a:lstStyle/>
        <a:p>
          <a:endParaRPr lang="en-US"/>
        </a:p>
      </dgm:t>
    </dgm:pt>
    <dgm:pt modelId="{DF79D2FA-05EF-4D29-9EF0-28AE6E1B1080}" type="sibTrans" cxnId="{36B9D757-A7B7-4478-848C-F1AA8CE192FC}">
      <dgm:prSet/>
      <dgm:spPr/>
      <dgm:t>
        <a:bodyPr/>
        <a:lstStyle/>
        <a:p>
          <a:endParaRPr lang="en-US"/>
        </a:p>
      </dgm:t>
    </dgm:pt>
    <dgm:pt modelId="{7D8172B4-1005-48F6-8FFA-4112810436F6}">
      <dgm:prSet/>
      <dgm:spPr/>
      <dgm:t>
        <a:bodyPr/>
        <a:lstStyle/>
        <a:p>
          <a:r>
            <a:rPr lang="en-US" smtClean="0"/>
            <a:t>Bài trắc nghiệm, bài luận, bảng hỏi ngắn, thẻ kiểm tra…</a:t>
          </a:r>
          <a:endParaRPr lang="en-US"/>
        </a:p>
      </dgm:t>
    </dgm:pt>
    <dgm:pt modelId="{F906D713-269F-4F4A-A591-0B9C6D60DB8B}" type="parTrans" cxnId="{AA4B0F71-A61E-48DF-9D1D-B50F256D6FFF}">
      <dgm:prSet/>
      <dgm:spPr/>
      <dgm:t>
        <a:bodyPr/>
        <a:lstStyle/>
        <a:p>
          <a:endParaRPr lang="en-US"/>
        </a:p>
      </dgm:t>
    </dgm:pt>
    <dgm:pt modelId="{87472D8D-A813-43A0-AEE1-2CE9DD770C98}" type="sibTrans" cxnId="{AA4B0F71-A61E-48DF-9D1D-B50F256D6FFF}">
      <dgm:prSet/>
      <dgm:spPr/>
      <dgm:t>
        <a:bodyPr/>
        <a:lstStyle/>
        <a:p>
          <a:endParaRPr lang="en-US"/>
        </a:p>
      </dgm:t>
    </dgm:pt>
    <dgm:pt modelId="{BF99D124-7A23-4C7B-8165-22A6F352AB01}">
      <dgm:prSet/>
      <dgm:spPr/>
      <dgm:t>
        <a:bodyPr/>
        <a:lstStyle/>
        <a:p>
          <a:r>
            <a:rPr lang="en-US" smtClean="0"/>
            <a:t>Quan sát hành động, thái độ, sản phẩm của học sinh.</a:t>
          </a:r>
          <a:endParaRPr lang="en-US"/>
        </a:p>
      </dgm:t>
    </dgm:pt>
    <dgm:pt modelId="{D98EF826-6755-4C75-A7A5-B2800267F8B3}" type="parTrans" cxnId="{7C59CCE6-933E-45F9-80D3-F97AD95E71ED}">
      <dgm:prSet/>
      <dgm:spPr/>
      <dgm:t>
        <a:bodyPr/>
        <a:lstStyle/>
        <a:p>
          <a:endParaRPr lang="en-US"/>
        </a:p>
      </dgm:t>
    </dgm:pt>
    <dgm:pt modelId="{1F4D74CE-8E12-4D35-ACC6-23836500D937}" type="sibTrans" cxnId="{7C59CCE6-933E-45F9-80D3-F97AD95E71ED}">
      <dgm:prSet/>
      <dgm:spPr/>
      <dgm:t>
        <a:bodyPr/>
        <a:lstStyle/>
        <a:p>
          <a:endParaRPr lang="en-US"/>
        </a:p>
      </dgm:t>
    </dgm:pt>
    <dgm:pt modelId="{6DF62CF8-EA5B-40BD-9C7F-EA14FB047BFC}">
      <dgm:prSet/>
      <dgm:spPr/>
      <dgm:t>
        <a:bodyPr/>
        <a:lstStyle/>
        <a:p>
          <a:r>
            <a:rPr lang="en-US" smtClean="0"/>
            <a:t>Được vận dụng thường xuyên trong các hoạt động học tập.</a:t>
          </a:r>
          <a:endParaRPr lang="en-US"/>
        </a:p>
      </dgm:t>
    </dgm:pt>
    <dgm:pt modelId="{3EDE04EC-3333-4A93-882D-459390748ACD}" type="parTrans" cxnId="{71DDDC51-734C-4EE5-9FA2-E9F6F78338E4}">
      <dgm:prSet/>
      <dgm:spPr/>
      <dgm:t>
        <a:bodyPr/>
        <a:lstStyle/>
        <a:p>
          <a:endParaRPr lang="en-US"/>
        </a:p>
      </dgm:t>
    </dgm:pt>
    <dgm:pt modelId="{2CBAF26B-6073-4A7C-857C-C4706C802BEB}" type="sibTrans" cxnId="{71DDDC51-734C-4EE5-9FA2-E9F6F78338E4}">
      <dgm:prSet/>
      <dgm:spPr/>
      <dgm:t>
        <a:bodyPr/>
        <a:lstStyle/>
        <a:p>
          <a:endParaRPr lang="en-US"/>
        </a:p>
      </dgm:t>
    </dgm:pt>
    <dgm:pt modelId="{0C2ADA3A-FD46-4327-A88C-F174A5DE3D4D}">
      <dgm:prSet/>
      <dgm:spPr/>
      <dgm:t>
        <a:bodyPr/>
        <a:lstStyle/>
        <a:p>
          <a:r>
            <a:rPr lang="en-US" smtClean="0"/>
            <a:t>Phiếu học tập, bài luận, sản phẩm sân khấu hóa, bài thuyết trình…</a:t>
          </a:r>
          <a:endParaRPr lang="en-US"/>
        </a:p>
      </dgm:t>
    </dgm:pt>
    <dgm:pt modelId="{2E3F6E34-EB16-4F62-B0ED-678F4C37413C}" type="parTrans" cxnId="{500BDE7B-E8EA-43F7-B04E-F2324847C963}">
      <dgm:prSet/>
      <dgm:spPr/>
      <dgm:t>
        <a:bodyPr/>
        <a:lstStyle/>
        <a:p>
          <a:endParaRPr lang="en-US"/>
        </a:p>
      </dgm:t>
    </dgm:pt>
    <dgm:pt modelId="{C968EAC8-2491-4854-A76E-08FA4C03C7F4}" type="sibTrans" cxnId="{500BDE7B-E8EA-43F7-B04E-F2324847C963}">
      <dgm:prSet/>
      <dgm:spPr/>
      <dgm:t>
        <a:bodyPr/>
        <a:lstStyle/>
        <a:p>
          <a:endParaRPr lang="en-US"/>
        </a:p>
      </dgm:t>
    </dgm:pt>
    <dgm:pt modelId="{91E1C5BF-0B07-4B27-838A-13A4B660A690}">
      <dgm:prSet/>
      <dgm:spPr/>
      <dgm:t>
        <a:bodyPr/>
        <a:lstStyle/>
        <a:p>
          <a:r>
            <a:rPr lang="en-US" smtClean="0"/>
            <a:t>Theo dõi, ghi chép, lưu giữ quá trình học tập của học sinh.</a:t>
          </a:r>
          <a:endParaRPr lang="en-US"/>
        </a:p>
      </dgm:t>
    </dgm:pt>
    <dgm:pt modelId="{53545EDE-F613-4C9C-9686-B91C8DE5BA62}" type="parTrans" cxnId="{33E843D4-0619-4EAC-A4CB-14257DE02AAE}">
      <dgm:prSet/>
      <dgm:spPr/>
      <dgm:t>
        <a:bodyPr/>
        <a:lstStyle/>
        <a:p>
          <a:endParaRPr lang="en-US"/>
        </a:p>
      </dgm:t>
    </dgm:pt>
    <dgm:pt modelId="{C6A0CAB6-B5FA-474A-AD8F-C1C890FF01ED}" type="sibTrans" cxnId="{33E843D4-0619-4EAC-A4CB-14257DE02AAE}">
      <dgm:prSet/>
      <dgm:spPr/>
      <dgm:t>
        <a:bodyPr/>
        <a:lstStyle/>
        <a:p>
          <a:endParaRPr lang="en-US"/>
        </a:p>
      </dgm:t>
    </dgm:pt>
    <dgm:pt modelId="{77FCEA89-7886-47D0-A72E-00B54014BCC0}" type="pres">
      <dgm:prSet presAssocID="{1C3EAEBB-9BEF-4F93-9B6D-47E4F0AAC738}" presName="diagram" presStyleCnt="0">
        <dgm:presLayoutVars>
          <dgm:dir/>
          <dgm:animLvl val="lvl"/>
          <dgm:resizeHandles val="exact"/>
        </dgm:presLayoutVars>
      </dgm:prSet>
      <dgm:spPr/>
    </dgm:pt>
    <dgm:pt modelId="{2609E628-C822-4F2C-9F0D-454BD227D852}" type="pres">
      <dgm:prSet presAssocID="{B14BB05C-92C2-4F96-89AD-AE9AB7C4F94B}" presName="compNode" presStyleCnt="0"/>
      <dgm:spPr/>
    </dgm:pt>
    <dgm:pt modelId="{331EBB70-DBDE-47C9-856E-ECF3038D0D4E}" type="pres">
      <dgm:prSet presAssocID="{B14BB05C-92C2-4F96-89AD-AE9AB7C4F94B}" presName="childRec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D36AB-38B0-4A41-A731-46039935CF4F}" type="pres">
      <dgm:prSet presAssocID="{B14BB05C-92C2-4F96-89AD-AE9AB7C4F94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7B345-B803-4FFD-8213-32CB064D503E}" type="pres">
      <dgm:prSet presAssocID="{B14BB05C-92C2-4F96-89AD-AE9AB7C4F94B}" presName="parentRect" presStyleLbl="alignNode1" presStyleIdx="0" presStyleCnt="5"/>
      <dgm:spPr/>
      <dgm:t>
        <a:bodyPr/>
        <a:lstStyle/>
        <a:p>
          <a:endParaRPr lang="en-US"/>
        </a:p>
      </dgm:t>
    </dgm:pt>
    <dgm:pt modelId="{C18E4396-E03F-4CF2-BD27-CD8AA7A9315D}" type="pres">
      <dgm:prSet presAssocID="{B14BB05C-92C2-4F96-89AD-AE9AB7C4F94B}" presName="adorn" presStyleLbl="fgAccFollow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E942349-706F-4FB3-AED9-CF11A9E66346}" type="pres">
      <dgm:prSet presAssocID="{07F27133-03AA-42B8-A171-B3C519E44EA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FCF4D41-20E2-4FE9-BCB8-C6DA3536F498}" type="pres">
      <dgm:prSet presAssocID="{A844F919-88EF-4AD8-9906-B6FBC6AC96F5}" presName="compNode" presStyleCnt="0"/>
      <dgm:spPr/>
    </dgm:pt>
    <dgm:pt modelId="{CF4D7EC6-78F4-43C2-87CC-71851E05239B}" type="pres">
      <dgm:prSet presAssocID="{A844F919-88EF-4AD8-9906-B6FBC6AC96F5}" presName="childRec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06D16-1ADE-4533-B88F-0C6A1BDFB1CD}" type="pres">
      <dgm:prSet presAssocID="{A844F919-88EF-4AD8-9906-B6FBC6AC96F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821A4-3D12-4E4E-B14A-2A946212C431}" type="pres">
      <dgm:prSet presAssocID="{A844F919-88EF-4AD8-9906-B6FBC6AC96F5}" presName="parentRect" presStyleLbl="alignNode1" presStyleIdx="1" presStyleCnt="5"/>
      <dgm:spPr/>
      <dgm:t>
        <a:bodyPr/>
        <a:lstStyle/>
        <a:p>
          <a:endParaRPr lang="en-US"/>
        </a:p>
      </dgm:t>
    </dgm:pt>
    <dgm:pt modelId="{29DB152E-1D73-4634-9E2B-0E1D4912941E}" type="pres">
      <dgm:prSet presAssocID="{A844F919-88EF-4AD8-9906-B6FBC6AC96F5}" presName="adorn" presStyleLbl="fgAccFollow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553D2A0-7372-4315-8CBD-AA5DA8275C31}" type="pres">
      <dgm:prSet presAssocID="{BEEEF0C4-5DC2-41C2-9CB4-E9720F378C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FC238ED-9535-4A24-81B7-807BD849248F}" type="pres">
      <dgm:prSet presAssocID="{3404C98D-4A2B-45B2-B07E-152F0DA4B545}" presName="compNode" presStyleCnt="0"/>
      <dgm:spPr/>
    </dgm:pt>
    <dgm:pt modelId="{0C1DA83D-827A-4620-A942-FE3E495B08BB}" type="pres">
      <dgm:prSet presAssocID="{3404C98D-4A2B-45B2-B07E-152F0DA4B545}" presName="childRec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69673-1AF4-4E1B-99F5-3E680FE47FED}" type="pres">
      <dgm:prSet presAssocID="{3404C98D-4A2B-45B2-B07E-152F0DA4B54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6FBFD-9FC9-4C5F-B106-D29D18F62B51}" type="pres">
      <dgm:prSet presAssocID="{3404C98D-4A2B-45B2-B07E-152F0DA4B545}" presName="parentRect" presStyleLbl="alignNode1" presStyleIdx="2" presStyleCnt="5"/>
      <dgm:spPr/>
      <dgm:t>
        <a:bodyPr/>
        <a:lstStyle/>
        <a:p>
          <a:endParaRPr lang="en-US"/>
        </a:p>
      </dgm:t>
    </dgm:pt>
    <dgm:pt modelId="{A45DAC5E-DDAA-4D72-8D31-F60BC12B3731}" type="pres">
      <dgm:prSet presAssocID="{3404C98D-4A2B-45B2-B07E-152F0DA4B545}" presName="adorn" presStyleLbl="fgAccFollowNod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74505F2-702B-4EC9-8744-08B0E4E38CCD}" type="pres">
      <dgm:prSet presAssocID="{763C5E76-5941-4F7B-A263-F0D15464577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3F639C0-A57B-419C-A6DB-F51C28AB4458}" type="pres">
      <dgm:prSet presAssocID="{025185C0-2943-4467-955C-B3E363DC294D}" presName="compNode" presStyleCnt="0"/>
      <dgm:spPr/>
    </dgm:pt>
    <dgm:pt modelId="{0930EA33-8DD0-46A6-A650-BCDB9F035DD6}" type="pres">
      <dgm:prSet presAssocID="{025185C0-2943-4467-955C-B3E363DC294D}" presName="childRec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321EE-96F2-404A-8EA2-1B06F5A42813}" type="pres">
      <dgm:prSet presAssocID="{025185C0-2943-4467-955C-B3E363DC294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7E56A-7427-48E4-B96D-11B7F5D8864B}" type="pres">
      <dgm:prSet presAssocID="{025185C0-2943-4467-955C-B3E363DC294D}" presName="parentRect" presStyleLbl="alignNode1" presStyleIdx="3" presStyleCnt="5"/>
      <dgm:spPr/>
      <dgm:t>
        <a:bodyPr/>
        <a:lstStyle/>
        <a:p>
          <a:endParaRPr lang="en-US"/>
        </a:p>
      </dgm:t>
    </dgm:pt>
    <dgm:pt modelId="{0492CBBA-A148-45F7-9618-31C7A6D675B4}" type="pres">
      <dgm:prSet presAssocID="{025185C0-2943-4467-955C-B3E363DC294D}" presName="adorn" presStyleLbl="fgAccFollowNod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5DECDD9-BF66-4171-82A2-7E364CD7E82E}" type="pres">
      <dgm:prSet presAssocID="{DF79D2FA-05EF-4D29-9EF0-28AE6E1B108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6B7A9D0-4BE3-4B30-AEA8-E93C8475C011}" type="pres">
      <dgm:prSet presAssocID="{3788AAE0-D0A3-4D31-9A0E-CE1460F521F0}" presName="compNode" presStyleCnt="0"/>
      <dgm:spPr/>
    </dgm:pt>
    <dgm:pt modelId="{EB40DD3D-758F-4DD4-A411-A2A2985C0E7A}" type="pres">
      <dgm:prSet presAssocID="{3788AAE0-D0A3-4D31-9A0E-CE1460F521F0}" presName="childRec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52FE1-B02F-40CC-93ED-BAECB714D1FD}" type="pres">
      <dgm:prSet presAssocID="{3788AAE0-D0A3-4D31-9A0E-CE1460F521F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D6D7D-492E-472F-AE38-B041ADFAF220}" type="pres">
      <dgm:prSet presAssocID="{3788AAE0-D0A3-4D31-9A0E-CE1460F521F0}" presName="parentRect" presStyleLbl="alignNode1" presStyleIdx="4" presStyleCnt="5"/>
      <dgm:spPr/>
      <dgm:t>
        <a:bodyPr/>
        <a:lstStyle/>
        <a:p>
          <a:endParaRPr lang="en-US"/>
        </a:p>
      </dgm:t>
    </dgm:pt>
    <dgm:pt modelId="{DFA37C92-08EF-495E-9927-9101CD3D0A80}" type="pres">
      <dgm:prSet presAssocID="{3788AAE0-D0A3-4D31-9A0E-CE1460F521F0}" presName="adorn" presStyleLbl="fgAccFollowNod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</dgm:ptLst>
  <dgm:cxnLst>
    <dgm:cxn modelId="{500BDE7B-E8EA-43F7-B04E-F2324847C963}" srcId="{025185C0-2943-4467-955C-B3E363DC294D}" destId="{0C2ADA3A-FD46-4327-A88C-F174A5DE3D4D}" srcOrd="0" destOrd="0" parTransId="{2E3F6E34-EB16-4F62-B0ED-678F4C37413C}" sibTransId="{C968EAC8-2491-4854-A76E-08FA4C03C7F4}"/>
    <dgm:cxn modelId="{71DDDC51-734C-4EE5-9FA2-E9F6F78338E4}" srcId="{3404C98D-4A2B-45B2-B07E-152F0DA4B545}" destId="{6DF62CF8-EA5B-40BD-9C7F-EA14FB047BFC}" srcOrd="0" destOrd="0" parTransId="{3EDE04EC-3333-4A93-882D-459390748ACD}" sibTransId="{2CBAF26B-6073-4A7C-857C-C4706C802BEB}"/>
    <dgm:cxn modelId="{33E843D4-0619-4EAC-A4CB-14257DE02AAE}" srcId="{3788AAE0-D0A3-4D31-9A0E-CE1460F521F0}" destId="{91E1C5BF-0B07-4B27-838A-13A4B660A690}" srcOrd="0" destOrd="0" parTransId="{53545EDE-F613-4C9C-9686-B91C8DE5BA62}" sibTransId="{C6A0CAB6-B5FA-474A-AD8F-C1C890FF01ED}"/>
    <dgm:cxn modelId="{73A8A6AF-A774-44F3-98E7-D292E82ADBCF}" type="presOf" srcId="{A844F919-88EF-4AD8-9906-B6FBC6AC96F5}" destId="{BC9821A4-3D12-4E4E-B14A-2A946212C431}" srcOrd="1" destOrd="0" presId="urn:microsoft.com/office/officeart/2005/8/layout/bList2"/>
    <dgm:cxn modelId="{3C7182B4-914C-42E8-BC77-28E2306BE69C}" type="presOf" srcId="{DF79D2FA-05EF-4D29-9EF0-28AE6E1B1080}" destId="{25DECDD9-BF66-4171-82A2-7E364CD7E82E}" srcOrd="0" destOrd="0" presId="urn:microsoft.com/office/officeart/2005/8/layout/bList2"/>
    <dgm:cxn modelId="{B602BE57-742C-40D7-A21C-D0DBA0F90FC0}" srcId="{1C3EAEBB-9BEF-4F93-9B6D-47E4F0AAC738}" destId="{A844F919-88EF-4AD8-9906-B6FBC6AC96F5}" srcOrd="1" destOrd="0" parTransId="{CF206489-224E-4634-8C17-A88BAE7BF55D}" sibTransId="{BEEEF0C4-5DC2-41C2-9CB4-E9720F378CA4}"/>
    <dgm:cxn modelId="{FF195368-89C3-46E1-92DE-0C6170F35A5D}" type="presOf" srcId="{3788AAE0-D0A3-4D31-9A0E-CE1460F521F0}" destId="{E67D6D7D-492E-472F-AE38-B041ADFAF220}" srcOrd="1" destOrd="0" presId="urn:microsoft.com/office/officeart/2005/8/layout/bList2"/>
    <dgm:cxn modelId="{674E7162-0F5B-42F4-B9EE-0FB298B0B948}" type="presOf" srcId="{3404C98D-4A2B-45B2-B07E-152F0DA4B545}" destId="{C8469673-1AF4-4E1B-99F5-3E680FE47FED}" srcOrd="0" destOrd="0" presId="urn:microsoft.com/office/officeart/2005/8/layout/bList2"/>
    <dgm:cxn modelId="{A59B9C22-2DEB-4DE0-A1B3-E55D545D8551}" srcId="{1C3EAEBB-9BEF-4F93-9B6D-47E4F0AAC738}" destId="{3788AAE0-D0A3-4D31-9A0E-CE1460F521F0}" srcOrd="4" destOrd="0" parTransId="{EFF83271-E55E-4498-B03E-A44A1C1CE899}" sibTransId="{E87C33C5-30C6-4237-B6DA-CAEB4C3320C3}"/>
    <dgm:cxn modelId="{20EEB830-04F4-47EB-B0E2-ACA11D826517}" srcId="{1C3EAEBB-9BEF-4F93-9B6D-47E4F0AAC738}" destId="{3404C98D-4A2B-45B2-B07E-152F0DA4B545}" srcOrd="2" destOrd="0" parTransId="{E8431C9F-153C-4CCD-A332-72B6CAFD81DB}" sibTransId="{763C5E76-5941-4F7B-A263-F0D154645777}"/>
    <dgm:cxn modelId="{A65E9498-4045-4A9B-A702-9BD9C4423D57}" type="presOf" srcId="{BF99D124-7A23-4C7B-8165-22A6F352AB01}" destId="{CF4D7EC6-78F4-43C2-87CC-71851E05239B}" srcOrd="0" destOrd="0" presId="urn:microsoft.com/office/officeart/2005/8/layout/bList2"/>
    <dgm:cxn modelId="{36B9D757-A7B7-4478-848C-F1AA8CE192FC}" srcId="{1C3EAEBB-9BEF-4F93-9B6D-47E4F0AAC738}" destId="{025185C0-2943-4467-955C-B3E363DC294D}" srcOrd="3" destOrd="0" parTransId="{F4618826-D87C-40FB-B380-AAC4636CA802}" sibTransId="{DF79D2FA-05EF-4D29-9EF0-28AE6E1B1080}"/>
    <dgm:cxn modelId="{4C1C46C0-85BF-4D8D-B467-9D5DDF423898}" type="presOf" srcId="{1C3EAEBB-9BEF-4F93-9B6D-47E4F0AAC738}" destId="{77FCEA89-7886-47D0-A72E-00B54014BCC0}" srcOrd="0" destOrd="0" presId="urn:microsoft.com/office/officeart/2005/8/layout/bList2"/>
    <dgm:cxn modelId="{1F52D073-44A6-4664-898F-78C725AD5862}" type="presOf" srcId="{3404C98D-4A2B-45B2-B07E-152F0DA4B545}" destId="{E116FBFD-9FC9-4C5F-B106-D29D18F62B51}" srcOrd="1" destOrd="0" presId="urn:microsoft.com/office/officeart/2005/8/layout/bList2"/>
    <dgm:cxn modelId="{E513370F-1DAE-4AFF-8503-CCF454700924}" type="presOf" srcId="{025185C0-2943-4467-955C-B3E363DC294D}" destId="{E20321EE-96F2-404A-8EA2-1B06F5A42813}" srcOrd="0" destOrd="0" presId="urn:microsoft.com/office/officeart/2005/8/layout/bList2"/>
    <dgm:cxn modelId="{F4C4116E-EEA1-4F37-B834-379BBF165B9C}" type="presOf" srcId="{B14BB05C-92C2-4F96-89AD-AE9AB7C4F94B}" destId="{BBC7B345-B803-4FFD-8213-32CB064D503E}" srcOrd="1" destOrd="0" presId="urn:microsoft.com/office/officeart/2005/8/layout/bList2"/>
    <dgm:cxn modelId="{6B90EC4E-1B79-46B9-8E7E-4FE7C4113E55}" type="presOf" srcId="{91E1C5BF-0B07-4B27-838A-13A4B660A690}" destId="{EB40DD3D-758F-4DD4-A411-A2A2985C0E7A}" srcOrd="0" destOrd="0" presId="urn:microsoft.com/office/officeart/2005/8/layout/bList2"/>
    <dgm:cxn modelId="{D9D19E3B-6D0D-40D5-83E4-AA3492E4DC99}" type="presOf" srcId="{7D8172B4-1005-48F6-8FFA-4112810436F6}" destId="{331EBB70-DBDE-47C9-856E-ECF3038D0D4E}" srcOrd="0" destOrd="0" presId="urn:microsoft.com/office/officeart/2005/8/layout/bList2"/>
    <dgm:cxn modelId="{E1C66440-7283-4FE2-B06E-3B39343143B2}" type="presOf" srcId="{A844F919-88EF-4AD8-9906-B6FBC6AC96F5}" destId="{23B06D16-1ADE-4533-B88F-0C6A1BDFB1CD}" srcOrd="0" destOrd="0" presId="urn:microsoft.com/office/officeart/2005/8/layout/bList2"/>
    <dgm:cxn modelId="{AA6E5FB9-F42E-481C-9DFE-6AC7510CA66D}" type="presOf" srcId="{B14BB05C-92C2-4F96-89AD-AE9AB7C4F94B}" destId="{081D36AB-38B0-4A41-A731-46039935CF4F}" srcOrd="0" destOrd="0" presId="urn:microsoft.com/office/officeart/2005/8/layout/bList2"/>
    <dgm:cxn modelId="{DF2AE5D8-3783-4626-9888-06590E89550D}" type="presOf" srcId="{6DF62CF8-EA5B-40BD-9C7F-EA14FB047BFC}" destId="{0C1DA83D-827A-4620-A942-FE3E495B08BB}" srcOrd="0" destOrd="0" presId="urn:microsoft.com/office/officeart/2005/8/layout/bList2"/>
    <dgm:cxn modelId="{AA4B0F71-A61E-48DF-9D1D-B50F256D6FFF}" srcId="{B14BB05C-92C2-4F96-89AD-AE9AB7C4F94B}" destId="{7D8172B4-1005-48F6-8FFA-4112810436F6}" srcOrd="0" destOrd="0" parTransId="{F906D713-269F-4F4A-A591-0B9C6D60DB8B}" sibTransId="{87472D8D-A813-43A0-AEE1-2CE9DD770C98}"/>
    <dgm:cxn modelId="{DDDCDA43-DC2C-4BEA-9943-2F6143D8D56A}" type="presOf" srcId="{BEEEF0C4-5DC2-41C2-9CB4-E9720F378CA4}" destId="{C553D2A0-7372-4315-8CBD-AA5DA8275C31}" srcOrd="0" destOrd="0" presId="urn:microsoft.com/office/officeart/2005/8/layout/bList2"/>
    <dgm:cxn modelId="{23915074-A3EC-4F83-A204-BCC3EB743DE0}" type="presOf" srcId="{763C5E76-5941-4F7B-A263-F0D154645777}" destId="{374505F2-702B-4EC9-8744-08B0E4E38CCD}" srcOrd="0" destOrd="0" presId="urn:microsoft.com/office/officeart/2005/8/layout/bList2"/>
    <dgm:cxn modelId="{53883438-9C6A-45C4-BB2B-E2351CA1B90D}" type="presOf" srcId="{07F27133-03AA-42B8-A171-B3C519E44EAF}" destId="{FE942349-706F-4FB3-AED9-CF11A9E66346}" srcOrd="0" destOrd="0" presId="urn:microsoft.com/office/officeart/2005/8/layout/bList2"/>
    <dgm:cxn modelId="{7C59CCE6-933E-45F9-80D3-F97AD95E71ED}" srcId="{A844F919-88EF-4AD8-9906-B6FBC6AC96F5}" destId="{BF99D124-7A23-4C7B-8165-22A6F352AB01}" srcOrd="0" destOrd="0" parTransId="{D98EF826-6755-4C75-A7A5-B2800267F8B3}" sibTransId="{1F4D74CE-8E12-4D35-ACC6-23836500D937}"/>
    <dgm:cxn modelId="{EDC7C527-7BF8-4B10-B937-3AB42BD2B982}" type="presOf" srcId="{0C2ADA3A-FD46-4327-A88C-F174A5DE3D4D}" destId="{0930EA33-8DD0-46A6-A650-BCDB9F035DD6}" srcOrd="0" destOrd="0" presId="urn:microsoft.com/office/officeart/2005/8/layout/bList2"/>
    <dgm:cxn modelId="{76194EE6-AC2A-4EDC-B92D-13089EAC653C}" type="presOf" srcId="{025185C0-2943-4467-955C-B3E363DC294D}" destId="{1107E56A-7427-48E4-B96D-11B7F5D8864B}" srcOrd="1" destOrd="0" presId="urn:microsoft.com/office/officeart/2005/8/layout/bList2"/>
    <dgm:cxn modelId="{05885FFD-9729-42F1-BCD2-160A0B76FD5C}" srcId="{1C3EAEBB-9BEF-4F93-9B6D-47E4F0AAC738}" destId="{B14BB05C-92C2-4F96-89AD-AE9AB7C4F94B}" srcOrd="0" destOrd="0" parTransId="{EF21B18B-1085-4149-BE59-518BE8287219}" sibTransId="{07F27133-03AA-42B8-A171-B3C519E44EAF}"/>
    <dgm:cxn modelId="{22D3807E-F362-4AA5-8939-1BB427775457}" type="presOf" srcId="{3788AAE0-D0A3-4D31-9A0E-CE1460F521F0}" destId="{19C52FE1-B02F-40CC-93ED-BAECB714D1FD}" srcOrd="0" destOrd="0" presId="urn:microsoft.com/office/officeart/2005/8/layout/bList2"/>
    <dgm:cxn modelId="{4A8BE939-B242-4F94-9967-741276CC99EC}" type="presParOf" srcId="{77FCEA89-7886-47D0-A72E-00B54014BCC0}" destId="{2609E628-C822-4F2C-9F0D-454BD227D852}" srcOrd="0" destOrd="0" presId="urn:microsoft.com/office/officeart/2005/8/layout/bList2"/>
    <dgm:cxn modelId="{3FF2748F-8F09-4F8E-9A8F-F273E2C36A9F}" type="presParOf" srcId="{2609E628-C822-4F2C-9F0D-454BD227D852}" destId="{331EBB70-DBDE-47C9-856E-ECF3038D0D4E}" srcOrd="0" destOrd="0" presId="urn:microsoft.com/office/officeart/2005/8/layout/bList2"/>
    <dgm:cxn modelId="{4B2B946D-1A73-4F2E-844B-E09333114996}" type="presParOf" srcId="{2609E628-C822-4F2C-9F0D-454BD227D852}" destId="{081D36AB-38B0-4A41-A731-46039935CF4F}" srcOrd="1" destOrd="0" presId="urn:microsoft.com/office/officeart/2005/8/layout/bList2"/>
    <dgm:cxn modelId="{126FB145-2598-4CE5-8E34-A348F5CB2121}" type="presParOf" srcId="{2609E628-C822-4F2C-9F0D-454BD227D852}" destId="{BBC7B345-B803-4FFD-8213-32CB064D503E}" srcOrd="2" destOrd="0" presId="urn:microsoft.com/office/officeart/2005/8/layout/bList2"/>
    <dgm:cxn modelId="{003765AB-FE91-4F67-B450-C58EDA8C8750}" type="presParOf" srcId="{2609E628-C822-4F2C-9F0D-454BD227D852}" destId="{C18E4396-E03F-4CF2-BD27-CD8AA7A9315D}" srcOrd="3" destOrd="0" presId="urn:microsoft.com/office/officeart/2005/8/layout/bList2"/>
    <dgm:cxn modelId="{BAE76A44-62E2-4DA3-A471-AEEC4D2BFD94}" type="presParOf" srcId="{77FCEA89-7886-47D0-A72E-00B54014BCC0}" destId="{FE942349-706F-4FB3-AED9-CF11A9E66346}" srcOrd="1" destOrd="0" presId="urn:microsoft.com/office/officeart/2005/8/layout/bList2"/>
    <dgm:cxn modelId="{23EDC0CD-008D-4C59-9FFF-1775FA7AB4DB}" type="presParOf" srcId="{77FCEA89-7886-47D0-A72E-00B54014BCC0}" destId="{AFCF4D41-20E2-4FE9-BCB8-C6DA3536F498}" srcOrd="2" destOrd="0" presId="urn:microsoft.com/office/officeart/2005/8/layout/bList2"/>
    <dgm:cxn modelId="{3585DBDD-76FA-40C4-A128-BEF3B4548F1D}" type="presParOf" srcId="{AFCF4D41-20E2-4FE9-BCB8-C6DA3536F498}" destId="{CF4D7EC6-78F4-43C2-87CC-71851E05239B}" srcOrd="0" destOrd="0" presId="urn:microsoft.com/office/officeart/2005/8/layout/bList2"/>
    <dgm:cxn modelId="{BC0E3A5B-71F9-464F-B63B-8326E1F5FD2C}" type="presParOf" srcId="{AFCF4D41-20E2-4FE9-BCB8-C6DA3536F498}" destId="{23B06D16-1ADE-4533-B88F-0C6A1BDFB1CD}" srcOrd="1" destOrd="0" presId="urn:microsoft.com/office/officeart/2005/8/layout/bList2"/>
    <dgm:cxn modelId="{21C8BEAA-4EC9-4A6D-A240-59A7634C8C33}" type="presParOf" srcId="{AFCF4D41-20E2-4FE9-BCB8-C6DA3536F498}" destId="{BC9821A4-3D12-4E4E-B14A-2A946212C431}" srcOrd="2" destOrd="0" presId="urn:microsoft.com/office/officeart/2005/8/layout/bList2"/>
    <dgm:cxn modelId="{94B76BB6-4CBD-4FCD-80B3-80A2C8F4D89E}" type="presParOf" srcId="{AFCF4D41-20E2-4FE9-BCB8-C6DA3536F498}" destId="{29DB152E-1D73-4634-9E2B-0E1D4912941E}" srcOrd="3" destOrd="0" presId="urn:microsoft.com/office/officeart/2005/8/layout/bList2"/>
    <dgm:cxn modelId="{73EE0175-819C-49B5-9197-76794183E8BA}" type="presParOf" srcId="{77FCEA89-7886-47D0-A72E-00B54014BCC0}" destId="{C553D2A0-7372-4315-8CBD-AA5DA8275C31}" srcOrd="3" destOrd="0" presId="urn:microsoft.com/office/officeart/2005/8/layout/bList2"/>
    <dgm:cxn modelId="{C13928BF-927B-4A8C-BD0D-A9917B472794}" type="presParOf" srcId="{77FCEA89-7886-47D0-A72E-00B54014BCC0}" destId="{6FC238ED-9535-4A24-81B7-807BD849248F}" srcOrd="4" destOrd="0" presId="urn:microsoft.com/office/officeart/2005/8/layout/bList2"/>
    <dgm:cxn modelId="{BC76A2DB-1665-430E-BAEF-B619434D38EA}" type="presParOf" srcId="{6FC238ED-9535-4A24-81B7-807BD849248F}" destId="{0C1DA83D-827A-4620-A942-FE3E495B08BB}" srcOrd="0" destOrd="0" presId="urn:microsoft.com/office/officeart/2005/8/layout/bList2"/>
    <dgm:cxn modelId="{97B3C006-01E4-43C7-B711-0509639AD85B}" type="presParOf" srcId="{6FC238ED-9535-4A24-81B7-807BD849248F}" destId="{C8469673-1AF4-4E1B-99F5-3E680FE47FED}" srcOrd="1" destOrd="0" presId="urn:microsoft.com/office/officeart/2005/8/layout/bList2"/>
    <dgm:cxn modelId="{D6E4A33E-1C3B-4408-8522-D480700DD15A}" type="presParOf" srcId="{6FC238ED-9535-4A24-81B7-807BD849248F}" destId="{E116FBFD-9FC9-4C5F-B106-D29D18F62B51}" srcOrd="2" destOrd="0" presId="urn:microsoft.com/office/officeart/2005/8/layout/bList2"/>
    <dgm:cxn modelId="{76F09AE8-F0AC-4AD9-B79E-0FA532021AAA}" type="presParOf" srcId="{6FC238ED-9535-4A24-81B7-807BD849248F}" destId="{A45DAC5E-DDAA-4D72-8D31-F60BC12B3731}" srcOrd="3" destOrd="0" presId="urn:microsoft.com/office/officeart/2005/8/layout/bList2"/>
    <dgm:cxn modelId="{C5CCDE69-44BB-42CE-9690-3E1DAC5D3F27}" type="presParOf" srcId="{77FCEA89-7886-47D0-A72E-00B54014BCC0}" destId="{374505F2-702B-4EC9-8744-08B0E4E38CCD}" srcOrd="5" destOrd="0" presId="urn:microsoft.com/office/officeart/2005/8/layout/bList2"/>
    <dgm:cxn modelId="{1FF07200-1D9A-40CB-9ED8-3BB6CA023699}" type="presParOf" srcId="{77FCEA89-7886-47D0-A72E-00B54014BCC0}" destId="{53F639C0-A57B-419C-A6DB-F51C28AB4458}" srcOrd="6" destOrd="0" presId="urn:microsoft.com/office/officeart/2005/8/layout/bList2"/>
    <dgm:cxn modelId="{2D485C7D-5B10-4B64-A499-EDA7FDF9882A}" type="presParOf" srcId="{53F639C0-A57B-419C-A6DB-F51C28AB4458}" destId="{0930EA33-8DD0-46A6-A650-BCDB9F035DD6}" srcOrd="0" destOrd="0" presId="urn:microsoft.com/office/officeart/2005/8/layout/bList2"/>
    <dgm:cxn modelId="{DDBE914D-961D-4DD0-8065-109E33886142}" type="presParOf" srcId="{53F639C0-A57B-419C-A6DB-F51C28AB4458}" destId="{E20321EE-96F2-404A-8EA2-1B06F5A42813}" srcOrd="1" destOrd="0" presId="urn:microsoft.com/office/officeart/2005/8/layout/bList2"/>
    <dgm:cxn modelId="{A8D74129-516B-46EC-92C4-0B3C21E93DA7}" type="presParOf" srcId="{53F639C0-A57B-419C-A6DB-F51C28AB4458}" destId="{1107E56A-7427-48E4-B96D-11B7F5D8864B}" srcOrd="2" destOrd="0" presId="urn:microsoft.com/office/officeart/2005/8/layout/bList2"/>
    <dgm:cxn modelId="{DE20685E-6033-43C1-BF9A-C0D01D9AECBF}" type="presParOf" srcId="{53F639C0-A57B-419C-A6DB-F51C28AB4458}" destId="{0492CBBA-A148-45F7-9618-31C7A6D675B4}" srcOrd="3" destOrd="0" presId="urn:microsoft.com/office/officeart/2005/8/layout/bList2"/>
    <dgm:cxn modelId="{1C38398F-BC4E-4298-B379-8A3A1AB6E8B4}" type="presParOf" srcId="{77FCEA89-7886-47D0-A72E-00B54014BCC0}" destId="{25DECDD9-BF66-4171-82A2-7E364CD7E82E}" srcOrd="7" destOrd="0" presId="urn:microsoft.com/office/officeart/2005/8/layout/bList2"/>
    <dgm:cxn modelId="{6059088D-0F17-4329-A04C-E822B596AF6D}" type="presParOf" srcId="{77FCEA89-7886-47D0-A72E-00B54014BCC0}" destId="{D6B7A9D0-4BE3-4B30-AEA8-E93C8475C011}" srcOrd="8" destOrd="0" presId="urn:microsoft.com/office/officeart/2005/8/layout/bList2"/>
    <dgm:cxn modelId="{2B0515D4-119C-4D46-A66F-85646012F540}" type="presParOf" srcId="{D6B7A9D0-4BE3-4B30-AEA8-E93C8475C011}" destId="{EB40DD3D-758F-4DD4-A411-A2A2985C0E7A}" srcOrd="0" destOrd="0" presId="urn:microsoft.com/office/officeart/2005/8/layout/bList2"/>
    <dgm:cxn modelId="{31A31E70-25CD-4051-AF20-3E98C354A963}" type="presParOf" srcId="{D6B7A9D0-4BE3-4B30-AEA8-E93C8475C011}" destId="{19C52FE1-B02F-40CC-93ED-BAECB714D1FD}" srcOrd="1" destOrd="0" presId="urn:microsoft.com/office/officeart/2005/8/layout/bList2"/>
    <dgm:cxn modelId="{29A5B7A9-BA29-4B63-AE43-C12105363368}" type="presParOf" srcId="{D6B7A9D0-4BE3-4B30-AEA8-E93C8475C011}" destId="{E67D6D7D-492E-472F-AE38-B041ADFAF220}" srcOrd="2" destOrd="0" presId="urn:microsoft.com/office/officeart/2005/8/layout/bList2"/>
    <dgm:cxn modelId="{ADEEC052-6143-4BF2-A908-6FFCF9143806}" type="presParOf" srcId="{D6B7A9D0-4BE3-4B30-AEA8-E93C8475C011}" destId="{DFA37C92-08EF-495E-9927-9101CD3D0A8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905E20-EA86-4FE0-BB42-42565C6E5357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9B83A69-5FB1-4B83-932E-FD7AA4893CDC}">
      <dgm:prSet phldrT="[Text]" custT="1"/>
      <dgm:spPr/>
      <dgm:t>
        <a:bodyPr/>
        <a:lstStyle/>
        <a:p>
          <a:r>
            <a:rPr lang="en-US" sz="2800" b="1" smtClean="0"/>
            <a:t>GV đánh giá</a:t>
          </a:r>
          <a:endParaRPr lang="en-US" sz="2800" b="1"/>
        </a:p>
      </dgm:t>
    </dgm:pt>
    <dgm:pt modelId="{5CF9CA91-D401-4378-A733-AA812164192B}" type="parTrans" cxnId="{ECB62397-E540-4FCD-8012-6C620D290BC1}">
      <dgm:prSet/>
      <dgm:spPr/>
      <dgm:t>
        <a:bodyPr/>
        <a:lstStyle/>
        <a:p>
          <a:endParaRPr lang="en-US"/>
        </a:p>
      </dgm:t>
    </dgm:pt>
    <dgm:pt modelId="{0CBA454A-51BA-4A33-B8ED-65953073BEB5}" type="sibTrans" cxnId="{ECB62397-E540-4FCD-8012-6C620D290BC1}">
      <dgm:prSet/>
      <dgm:spPr/>
      <dgm:t>
        <a:bodyPr/>
        <a:lstStyle/>
        <a:p>
          <a:endParaRPr lang="en-US"/>
        </a:p>
      </dgm:t>
    </dgm:pt>
    <dgm:pt modelId="{F7050FA7-67B8-4E5C-B92C-C2E72F8EEC81}">
      <dgm:prSet phldrT="[Text]" custT="1"/>
      <dgm:spPr/>
      <dgm:t>
        <a:bodyPr/>
        <a:lstStyle/>
        <a:p>
          <a:r>
            <a:rPr lang="en-US" sz="2800" b="1" smtClean="0"/>
            <a:t>HS tự đánh giá</a:t>
          </a:r>
          <a:endParaRPr lang="en-US" sz="2800" b="1"/>
        </a:p>
      </dgm:t>
    </dgm:pt>
    <dgm:pt modelId="{18DEFB0A-8320-46B8-8B00-83C093D34AF8}" type="parTrans" cxnId="{74F8EEA9-3436-4DFA-9DCE-AD6F25036FD9}">
      <dgm:prSet/>
      <dgm:spPr/>
      <dgm:t>
        <a:bodyPr/>
        <a:lstStyle/>
        <a:p>
          <a:endParaRPr lang="en-US"/>
        </a:p>
      </dgm:t>
    </dgm:pt>
    <dgm:pt modelId="{55DF2ED9-F04A-4162-8AF3-836F4D772302}" type="sibTrans" cxnId="{74F8EEA9-3436-4DFA-9DCE-AD6F25036FD9}">
      <dgm:prSet/>
      <dgm:spPr/>
      <dgm:t>
        <a:bodyPr/>
        <a:lstStyle/>
        <a:p>
          <a:endParaRPr lang="en-US"/>
        </a:p>
      </dgm:t>
    </dgm:pt>
    <dgm:pt modelId="{4A556CC1-1DB6-475F-9D12-32A4C2B57C57}">
      <dgm:prSet phldrT="[Text]" custT="1"/>
      <dgm:spPr/>
      <dgm:t>
        <a:bodyPr/>
        <a:lstStyle/>
        <a:p>
          <a:r>
            <a:rPr lang="en-US" sz="2800" b="1" smtClean="0"/>
            <a:t>HS đánh giá chéo</a:t>
          </a:r>
          <a:endParaRPr lang="en-US" sz="2800" b="1"/>
        </a:p>
      </dgm:t>
    </dgm:pt>
    <dgm:pt modelId="{612CAD2D-83C7-4007-9484-218BC51FC134}" type="parTrans" cxnId="{2D0A9D18-15F9-4C38-B2B3-E0C6810627E9}">
      <dgm:prSet/>
      <dgm:spPr/>
      <dgm:t>
        <a:bodyPr/>
        <a:lstStyle/>
        <a:p>
          <a:endParaRPr lang="en-US"/>
        </a:p>
      </dgm:t>
    </dgm:pt>
    <dgm:pt modelId="{F8C2A56F-C6A8-4408-845D-E9D2A1746DE8}" type="sibTrans" cxnId="{2D0A9D18-15F9-4C38-B2B3-E0C6810627E9}">
      <dgm:prSet/>
      <dgm:spPr/>
      <dgm:t>
        <a:bodyPr/>
        <a:lstStyle/>
        <a:p>
          <a:endParaRPr lang="en-US"/>
        </a:p>
      </dgm:t>
    </dgm:pt>
    <dgm:pt modelId="{2FBFB93C-9669-4432-B09B-6FE9372CF4F6}">
      <dgm:prSet phldrT="[Text]" custT="1"/>
      <dgm:spPr/>
      <dgm:t>
        <a:bodyPr/>
        <a:lstStyle/>
        <a:p>
          <a:r>
            <a:rPr lang="en-US" sz="2800" b="1" smtClean="0"/>
            <a:t>Phụ huynh đánh giá</a:t>
          </a:r>
          <a:endParaRPr lang="en-US" sz="2800" b="1"/>
        </a:p>
      </dgm:t>
    </dgm:pt>
    <dgm:pt modelId="{42EC52FA-95B4-4582-A738-07D7A2038379}" type="parTrans" cxnId="{DE29379B-6DB5-448F-8E31-956487B77216}">
      <dgm:prSet/>
      <dgm:spPr/>
      <dgm:t>
        <a:bodyPr/>
        <a:lstStyle/>
        <a:p>
          <a:endParaRPr lang="en-US"/>
        </a:p>
      </dgm:t>
    </dgm:pt>
    <dgm:pt modelId="{ECB6B7F4-8512-4800-A952-9C5774B97D7E}" type="sibTrans" cxnId="{DE29379B-6DB5-448F-8E31-956487B77216}">
      <dgm:prSet/>
      <dgm:spPr/>
      <dgm:t>
        <a:bodyPr/>
        <a:lstStyle/>
        <a:p>
          <a:endParaRPr lang="en-US"/>
        </a:p>
      </dgm:t>
    </dgm:pt>
    <dgm:pt modelId="{259199C8-172C-4717-972F-9E702F7848FB}">
      <dgm:prSet phldrT="[Text]" custT="1"/>
      <dgm:spPr/>
      <dgm:t>
        <a:bodyPr/>
        <a:lstStyle/>
        <a:p>
          <a:r>
            <a:rPr lang="en-US" sz="2800" b="1" smtClean="0"/>
            <a:t>Đoàn thể cộng đồng đánh giá</a:t>
          </a:r>
          <a:endParaRPr lang="en-US" sz="2800" b="1"/>
        </a:p>
      </dgm:t>
    </dgm:pt>
    <dgm:pt modelId="{1D0FDB5D-6489-46E9-800C-70EA3EE1D3ED}" type="parTrans" cxnId="{3A34C4A6-BA65-4AA2-9F76-46454D40C089}">
      <dgm:prSet/>
      <dgm:spPr/>
      <dgm:t>
        <a:bodyPr/>
        <a:lstStyle/>
        <a:p>
          <a:endParaRPr lang="en-US"/>
        </a:p>
      </dgm:t>
    </dgm:pt>
    <dgm:pt modelId="{957FFB07-DE5A-4FFB-958C-C88C706DF260}" type="sibTrans" cxnId="{3A34C4A6-BA65-4AA2-9F76-46454D40C089}">
      <dgm:prSet/>
      <dgm:spPr/>
      <dgm:t>
        <a:bodyPr/>
        <a:lstStyle/>
        <a:p>
          <a:endParaRPr lang="en-US"/>
        </a:p>
      </dgm:t>
    </dgm:pt>
    <dgm:pt modelId="{477FF7C4-3E7B-47C8-8846-ADABF83704F8}" type="pres">
      <dgm:prSet presAssocID="{0D905E20-EA86-4FE0-BB42-42565C6E535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5AFAE5-D879-4C31-8AD1-97A445077F31}" type="pres">
      <dgm:prSet presAssocID="{0D905E20-EA86-4FE0-BB42-42565C6E5357}" presName="wedge1" presStyleLbl="node1" presStyleIdx="0" presStyleCnt="5"/>
      <dgm:spPr/>
      <dgm:t>
        <a:bodyPr/>
        <a:lstStyle/>
        <a:p>
          <a:endParaRPr lang="en-US"/>
        </a:p>
      </dgm:t>
    </dgm:pt>
    <dgm:pt modelId="{2788DBDE-A520-4451-8F61-D9A0920FA028}" type="pres">
      <dgm:prSet presAssocID="{0D905E20-EA86-4FE0-BB42-42565C6E5357}" presName="dummy1a" presStyleCnt="0"/>
      <dgm:spPr/>
    </dgm:pt>
    <dgm:pt modelId="{188B7435-7A8F-42F2-9BD0-C501F6B83788}" type="pres">
      <dgm:prSet presAssocID="{0D905E20-EA86-4FE0-BB42-42565C6E5357}" presName="dummy1b" presStyleCnt="0"/>
      <dgm:spPr/>
    </dgm:pt>
    <dgm:pt modelId="{821CECB7-12E2-48EE-98AE-C5510F66C140}" type="pres">
      <dgm:prSet presAssocID="{0D905E20-EA86-4FE0-BB42-42565C6E5357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9EA77-AE67-45AE-AEDF-B6D2FDF21160}" type="pres">
      <dgm:prSet presAssocID="{0D905E20-EA86-4FE0-BB42-42565C6E5357}" presName="wedge2" presStyleLbl="node1" presStyleIdx="1" presStyleCnt="5"/>
      <dgm:spPr/>
      <dgm:t>
        <a:bodyPr/>
        <a:lstStyle/>
        <a:p>
          <a:endParaRPr lang="en-US"/>
        </a:p>
      </dgm:t>
    </dgm:pt>
    <dgm:pt modelId="{75353B3E-01A2-4FBD-8826-9E96814910FC}" type="pres">
      <dgm:prSet presAssocID="{0D905E20-EA86-4FE0-BB42-42565C6E5357}" presName="dummy2a" presStyleCnt="0"/>
      <dgm:spPr/>
    </dgm:pt>
    <dgm:pt modelId="{A6833163-6397-42A5-A08C-5EC0DC0D6920}" type="pres">
      <dgm:prSet presAssocID="{0D905E20-EA86-4FE0-BB42-42565C6E5357}" presName="dummy2b" presStyleCnt="0"/>
      <dgm:spPr/>
    </dgm:pt>
    <dgm:pt modelId="{20E4527E-2697-482D-83E4-B8C5FEE88E05}" type="pres">
      <dgm:prSet presAssocID="{0D905E20-EA86-4FE0-BB42-42565C6E5357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590BE-6A08-4C13-A075-F4DFE113A785}" type="pres">
      <dgm:prSet presAssocID="{0D905E20-EA86-4FE0-BB42-42565C6E5357}" presName="wedge3" presStyleLbl="node1" presStyleIdx="2" presStyleCnt="5"/>
      <dgm:spPr/>
      <dgm:t>
        <a:bodyPr/>
        <a:lstStyle/>
        <a:p>
          <a:endParaRPr lang="en-US"/>
        </a:p>
      </dgm:t>
    </dgm:pt>
    <dgm:pt modelId="{3D1B299F-3574-47C3-8249-024979E8F17E}" type="pres">
      <dgm:prSet presAssocID="{0D905E20-EA86-4FE0-BB42-42565C6E5357}" presName="dummy3a" presStyleCnt="0"/>
      <dgm:spPr/>
    </dgm:pt>
    <dgm:pt modelId="{2974D2D5-71A7-4626-BE63-0F3A8693B051}" type="pres">
      <dgm:prSet presAssocID="{0D905E20-EA86-4FE0-BB42-42565C6E5357}" presName="dummy3b" presStyleCnt="0"/>
      <dgm:spPr/>
    </dgm:pt>
    <dgm:pt modelId="{39E0F7CC-95EE-432D-83D1-38FB8A9823DA}" type="pres">
      <dgm:prSet presAssocID="{0D905E20-EA86-4FE0-BB42-42565C6E5357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E06DF-C21B-4A51-BDEF-3895719FCF37}" type="pres">
      <dgm:prSet presAssocID="{0D905E20-EA86-4FE0-BB42-42565C6E5357}" presName="wedge4" presStyleLbl="node1" presStyleIdx="3" presStyleCnt="5"/>
      <dgm:spPr/>
      <dgm:t>
        <a:bodyPr/>
        <a:lstStyle/>
        <a:p>
          <a:endParaRPr lang="en-US"/>
        </a:p>
      </dgm:t>
    </dgm:pt>
    <dgm:pt modelId="{664DBF85-D746-482F-B653-611C65737CD1}" type="pres">
      <dgm:prSet presAssocID="{0D905E20-EA86-4FE0-BB42-42565C6E5357}" presName="dummy4a" presStyleCnt="0"/>
      <dgm:spPr/>
    </dgm:pt>
    <dgm:pt modelId="{77FB5A7E-610E-4CF4-A82E-9583AE486D87}" type="pres">
      <dgm:prSet presAssocID="{0D905E20-EA86-4FE0-BB42-42565C6E5357}" presName="dummy4b" presStyleCnt="0"/>
      <dgm:spPr/>
    </dgm:pt>
    <dgm:pt modelId="{45EC69F0-1BBB-4035-8DE0-4A85EF8F0E5E}" type="pres">
      <dgm:prSet presAssocID="{0D905E20-EA86-4FE0-BB42-42565C6E5357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F24F2-B58F-4572-A01C-E48EBD4F0878}" type="pres">
      <dgm:prSet presAssocID="{0D905E20-EA86-4FE0-BB42-42565C6E5357}" presName="wedge5" presStyleLbl="node1" presStyleIdx="4" presStyleCnt="5"/>
      <dgm:spPr/>
      <dgm:t>
        <a:bodyPr/>
        <a:lstStyle/>
        <a:p>
          <a:endParaRPr lang="en-US"/>
        </a:p>
      </dgm:t>
    </dgm:pt>
    <dgm:pt modelId="{45725C7E-7F0E-4FCF-BA99-C3C13F54F7F5}" type="pres">
      <dgm:prSet presAssocID="{0D905E20-EA86-4FE0-BB42-42565C6E5357}" presName="dummy5a" presStyleCnt="0"/>
      <dgm:spPr/>
    </dgm:pt>
    <dgm:pt modelId="{F0BA9DA2-9C1B-45CC-B9D1-5D0719E3E9F5}" type="pres">
      <dgm:prSet presAssocID="{0D905E20-EA86-4FE0-BB42-42565C6E5357}" presName="dummy5b" presStyleCnt="0"/>
      <dgm:spPr/>
    </dgm:pt>
    <dgm:pt modelId="{124A28F8-8683-4D17-96E0-D0AAF75A255A}" type="pres">
      <dgm:prSet presAssocID="{0D905E20-EA86-4FE0-BB42-42565C6E5357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556BD-D876-4575-871E-639A0EC0BCB6}" type="pres">
      <dgm:prSet presAssocID="{0CBA454A-51BA-4A33-B8ED-65953073BEB5}" presName="arrowWedge1" presStyleLbl="fgSibTrans2D1" presStyleIdx="0" presStyleCnt="5"/>
      <dgm:spPr/>
    </dgm:pt>
    <dgm:pt modelId="{F4982489-B9E5-4B71-947F-DF5A56A6B10D}" type="pres">
      <dgm:prSet presAssocID="{55DF2ED9-F04A-4162-8AF3-836F4D772302}" presName="arrowWedge2" presStyleLbl="fgSibTrans2D1" presStyleIdx="1" presStyleCnt="5"/>
      <dgm:spPr/>
    </dgm:pt>
    <dgm:pt modelId="{A4E4B677-D267-49F8-8CF9-68A3C84E6A17}" type="pres">
      <dgm:prSet presAssocID="{F8C2A56F-C6A8-4408-845D-E9D2A1746DE8}" presName="arrowWedge3" presStyleLbl="fgSibTrans2D1" presStyleIdx="2" presStyleCnt="5"/>
      <dgm:spPr/>
    </dgm:pt>
    <dgm:pt modelId="{AB46B3B3-FFF2-4CF0-99A8-1AF55A993051}" type="pres">
      <dgm:prSet presAssocID="{ECB6B7F4-8512-4800-A952-9C5774B97D7E}" presName="arrowWedge4" presStyleLbl="fgSibTrans2D1" presStyleIdx="3" presStyleCnt="5"/>
      <dgm:spPr/>
    </dgm:pt>
    <dgm:pt modelId="{9D070B67-78E7-4261-A8F4-90014B4EB872}" type="pres">
      <dgm:prSet presAssocID="{957FFB07-DE5A-4FFB-958C-C88C706DF260}" presName="arrowWedge5" presStyleLbl="fgSibTrans2D1" presStyleIdx="4" presStyleCnt="5"/>
      <dgm:spPr/>
    </dgm:pt>
  </dgm:ptLst>
  <dgm:cxnLst>
    <dgm:cxn modelId="{1D487FC6-5F3C-4739-ACE4-7FB8DA2BBF75}" type="presOf" srcId="{F7050FA7-67B8-4E5C-B92C-C2E72F8EEC81}" destId="{20E4527E-2697-482D-83E4-B8C5FEE88E05}" srcOrd="1" destOrd="0" presId="urn:microsoft.com/office/officeart/2005/8/layout/cycle8"/>
    <dgm:cxn modelId="{47C65EDE-4833-4240-A1B7-722E5E5AB796}" type="presOf" srcId="{0D905E20-EA86-4FE0-BB42-42565C6E5357}" destId="{477FF7C4-3E7B-47C8-8846-ADABF83704F8}" srcOrd="0" destOrd="0" presId="urn:microsoft.com/office/officeart/2005/8/layout/cycle8"/>
    <dgm:cxn modelId="{C2466030-26A9-46BD-9F6C-8FA1FB123B87}" type="presOf" srcId="{2FBFB93C-9669-4432-B09B-6FE9372CF4F6}" destId="{65AE06DF-C21B-4A51-BDEF-3895719FCF37}" srcOrd="0" destOrd="0" presId="urn:microsoft.com/office/officeart/2005/8/layout/cycle8"/>
    <dgm:cxn modelId="{74F8EEA9-3436-4DFA-9DCE-AD6F25036FD9}" srcId="{0D905E20-EA86-4FE0-BB42-42565C6E5357}" destId="{F7050FA7-67B8-4E5C-B92C-C2E72F8EEC81}" srcOrd="1" destOrd="0" parTransId="{18DEFB0A-8320-46B8-8B00-83C093D34AF8}" sibTransId="{55DF2ED9-F04A-4162-8AF3-836F4D772302}"/>
    <dgm:cxn modelId="{F545C0EF-0360-4B2B-B374-D26800231BB0}" type="presOf" srcId="{259199C8-172C-4717-972F-9E702F7848FB}" destId="{124A28F8-8683-4D17-96E0-D0AAF75A255A}" srcOrd="1" destOrd="0" presId="urn:microsoft.com/office/officeart/2005/8/layout/cycle8"/>
    <dgm:cxn modelId="{DE29379B-6DB5-448F-8E31-956487B77216}" srcId="{0D905E20-EA86-4FE0-BB42-42565C6E5357}" destId="{2FBFB93C-9669-4432-B09B-6FE9372CF4F6}" srcOrd="3" destOrd="0" parTransId="{42EC52FA-95B4-4582-A738-07D7A2038379}" sibTransId="{ECB6B7F4-8512-4800-A952-9C5774B97D7E}"/>
    <dgm:cxn modelId="{DF882B3C-DBCF-4223-B5DF-7E2DDA4CFB49}" type="presOf" srcId="{2FBFB93C-9669-4432-B09B-6FE9372CF4F6}" destId="{45EC69F0-1BBB-4035-8DE0-4A85EF8F0E5E}" srcOrd="1" destOrd="0" presId="urn:microsoft.com/office/officeart/2005/8/layout/cycle8"/>
    <dgm:cxn modelId="{7F419380-5D69-4824-8939-42AC9566513C}" type="presOf" srcId="{259199C8-172C-4717-972F-9E702F7848FB}" destId="{D06F24F2-B58F-4572-A01C-E48EBD4F0878}" srcOrd="0" destOrd="0" presId="urn:microsoft.com/office/officeart/2005/8/layout/cycle8"/>
    <dgm:cxn modelId="{C11D31B0-FC4F-4E9D-BD45-EDD728E06BC6}" type="presOf" srcId="{F7050FA7-67B8-4E5C-B92C-C2E72F8EEC81}" destId="{6D29EA77-AE67-45AE-AEDF-B6D2FDF21160}" srcOrd="0" destOrd="0" presId="urn:microsoft.com/office/officeart/2005/8/layout/cycle8"/>
    <dgm:cxn modelId="{263F25F1-5089-4843-9AA4-D773979F28F4}" type="presOf" srcId="{4A556CC1-1DB6-475F-9D12-32A4C2B57C57}" destId="{522590BE-6A08-4C13-A075-F4DFE113A785}" srcOrd="0" destOrd="0" presId="urn:microsoft.com/office/officeart/2005/8/layout/cycle8"/>
    <dgm:cxn modelId="{1A5F643B-7179-46EF-B06C-74797628CDC9}" type="presOf" srcId="{D9B83A69-5FB1-4B83-932E-FD7AA4893CDC}" destId="{D95AFAE5-D879-4C31-8AD1-97A445077F31}" srcOrd="0" destOrd="0" presId="urn:microsoft.com/office/officeart/2005/8/layout/cycle8"/>
    <dgm:cxn modelId="{338FF5E6-234C-4BDB-9288-128F239C8060}" type="presOf" srcId="{D9B83A69-5FB1-4B83-932E-FD7AA4893CDC}" destId="{821CECB7-12E2-48EE-98AE-C5510F66C140}" srcOrd="1" destOrd="0" presId="urn:microsoft.com/office/officeart/2005/8/layout/cycle8"/>
    <dgm:cxn modelId="{3A34C4A6-BA65-4AA2-9F76-46454D40C089}" srcId="{0D905E20-EA86-4FE0-BB42-42565C6E5357}" destId="{259199C8-172C-4717-972F-9E702F7848FB}" srcOrd="4" destOrd="0" parTransId="{1D0FDB5D-6489-46E9-800C-70EA3EE1D3ED}" sibTransId="{957FFB07-DE5A-4FFB-958C-C88C706DF260}"/>
    <dgm:cxn modelId="{2D0A9D18-15F9-4C38-B2B3-E0C6810627E9}" srcId="{0D905E20-EA86-4FE0-BB42-42565C6E5357}" destId="{4A556CC1-1DB6-475F-9D12-32A4C2B57C57}" srcOrd="2" destOrd="0" parTransId="{612CAD2D-83C7-4007-9484-218BC51FC134}" sibTransId="{F8C2A56F-C6A8-4408-845D-E9D2A1746DE8}"/>
    <dgm:cxn modelId="{ECB62397-E540-4FCD-8012-6C620D290BC1}" srcId="{0D905E20-EA86-4FE0-BB42-42565C6E5357}" destId="{D9B83A69-5FB1-4B83-932E-FD7AA4893CDC}" srcOrd="0" destOrd="0" parTransId="{5CF9CA91-D401-4378-A733-AA812164192B}" sibTransId="{0CBA454A-51BA-4A33-B8ED-65953073BEB5}"/>
    <dgm:cxn modelId="{2836C5EF-93D0-4FD1-A4C5-92C55561F4B0}" type="presOf" srcId="{4A556CC1-1DB6-475F-9D12-32A4C2B57C57}" destId="{39E0F7CC-95EE-432D-83D1-38FB8A9823DA}" srcOrd="1" destOrd="0" presId="urn:microsoft.com/office/officeart/2005/8/layout/cycle8"/>
    <dgm:cxn modelId="{C1EEEB48-7DBD-4921-A4B4-065B5C336AC3}" type="presParOf" srcId="{477FF7C4-3E7B-47C8-8846-ADABF83704F8}" destId="{D95AFAE5-D879-4C31-8AD1-97A445077F31}" srcOrd="0" destOrd="0" presId="urn:microsoft.com/office/officeart/2005/8/layout/cycle8"/>
    <dgm:cxn modelId="{4176F44C-F630-4E2D-B3DD-41CCF681F0D6}" type="presParOf" srcId="{477FF7C4-3E7B-47C8-8846-ADABF83704F8}" destId="{2788DBDE-A520-4451-8F61-D9A0920FA028}" srcOrd="1" destOrd="0" presId="urn:microsoft.com/office/officeart/2005/8/layout/cycle8"/>
    <dgm:cxn modelId="{5538B8FA-EDD7-4687-BAAD-A994ED0C44B8}" type="presParOf" srcId="{477FF7C4-3E7B-47C8-8846-ADABF83704F8}" destId="{188B7435-7A8F-42F2-9BD0-C501F6B83788}" srcOrd="2" destOrd="0" presId="urn:microsoft.com/office/officeart/2005/8/layout/cycle8"/>
    <dgm:cxn modelId="{545EE9A9-CEA8-461B-9386-027E31D69EF1}" type="presParOf" srcId="{477FF7C4-3E7B-47C8-8846-ADABF83704F8}" destId="{821CECB7-12E2-48EE-98AE-C5510F66C140}" srcOrd="3" destOrd="0" presId="urn:microsoft.com/office/officeart/2005/8/layout/cycle8"/>
    <dgm:cxn modelId="{6AC32C5E-702D-4E43-AE26-FC68B871B1B2}" type="presParOf" srcId="{477FF7C4-3E7B-47C8-8846-ADABF83704F8}" destId="{6D29EA77-AE67-45AE-AEDF-B6D2FDF21160}" srcOrd="4" destOrd="0" presId="urn:microsoft.com/office/officeart/2005/8/layout/cycle8"/>
    <dgm:cxn modelId="{E07887F4-A53C-46D8-9DA1-08467478FCE9}" type="presParOf" srcId="{477FF7C4-3E7B-47C8-8846-ADABF83704F8}" destId="{75353B3E-01A2-4FBD-8826-9E96814910FC}" srcOrd="5" destOrd="0" presId="urn:microsoft.com/office/officeart/2005/8/layout/cycle8"/>
    <dgm:cxn modelId="{3866BFE6-E548-482A-80CF-61D0D208A570}" type="presParOf" srcId="{477FF7C4-3E7B-47C8-8846-ADABF83704F8}" destId="{A6833163-6397-42A5-A08C-5EC0DC0D6920}" srcOrd="6" destOrd="0" presId="urn:microsoft.com/office/officeart/2005/8/layout/cycle8"/>
    <dgm:cxn modelId="{66B5E306-966C-4F9A-B245-1FD9579B72CD}" type="presParOf" srcId="{477FF7C4-3E7B-47C8-8846-ADABF83704F8}" destId="{20E4527E-2697-482D-83E4-B8C5FEE88E05}" srcOrd="7" destOrd="0" presId="urn:microsoft.com/office/officeart/2005/8/layout/cycle8"/>
    <dgm:cxn modelId="{3D37DF79-BF30-4106-BBAA-A97AE3C14EA1}" type="presParOf" srcId="{477FF7C4-3E7B-47C8-8846-ADABF83704F8}" destId="{522590BE-6A08-4C13-A075-F4DFE113A785}" srcOrd="8" destOrd="0" presId="urn:microsoft.com/office/officeart/2005/8/layout/cycle8"/>
    <dgm:cxn modelId="{B85C5BE3-CC5E-4220-9001-E7ADE06E1A81}" type="presParOf" srcId="{477FF7C4-3E7B-47C8-8846-ADABF83704F8}" destId="{3D1B299F-3574-47C3-8249-024979E8F17E}" srcOrd="9" destOrd="0" presId="urn:microsoft.com/office/officeart/2005/8/layout/cycle8"/>
    <dgm:cxn modelId="{301EC25C-522C-48D2-9265-E49F4474FD0E}" type="presParOf" srcId="{477FF7C4-3E7B-47C8-8846-ADABF83704F8}" destId="{2974D2D5-71A7-4626-BE63-0F3A8693B051}" srcOrd="10" destOrd="0" presId="urn:microsoft.com/office/officeart/2005/8/layout/cycle8"/>
    <dgm:cxn modelId="{734A3F37-3EA3-4FA8-B4FA-4923DE083260}" type="presParOf" srcId="{477FF7C4-3E7B-47C8-8846-ADABF83704F8}" destId="{39E0F7CC-95EE-432D-83D1-38FB8A9823DA}" srcOrd="11" destOrd="0" presId="urn:microsoft.com/office/officeart/2005/8/layout/cycle8"/>
    <dgm:cxn modelId="{0C1168FA-D1E1-4657-88D2-A860225EF7DE}" type="presParOf" srcId="{477FF7C4-3E7B-47C8-8846-ADABF83704F8}" destId="{65AE06DF-C21B-4A51-BDEF-3895719FCF37}" srcOrd="12" destOrd="0" presId="urn:microsoft.com/office/officeart/2005/8/layout/cycle8"/>
    <dgm:cxn modelId="{2B565A13-1B5B-47D5-AE1A-C77C0FE8AE9E}" type="presParOf" srcId="{477FF7C4-3E7B-47C8-8846-ADABF83704F8}" destId="{664DBF85-D746-482F-B653-611C65737CD1}" srcOrd="13" destOrd="0" presId="urn:microsoft.com/office/officeart/2005/8/layout/cycle8"/>
    <dgm:cxn modelId="{6A556C37-C0C6-4A52-BCB3-512F4949C2A4}" type="presParOf" srcId="{477FF7C4-3E7B-47C8-8846-ADABF83704F8}" destId="{77FB5A7E-610E-4CF4-A82E-9583AE486D87}" srcOrd="14" destOrd="0" presId="urn:microsoft.com/office/officeart/2005/8/layout/cycle8"/>
    <dgm:cxn modelId="{2A5DD6BB-9DAA-471D-86D9-E806C042701C}" type="presParOf" srcId="{477FF7C4-3E7B-47C8-8846-ADABF83704F8}" destId="{45EC69F0-1BBB-4035-8DE0-4A85EF8F0E5E}" srcOrd="15" destOrd="0" presId="urn:microsoft.com/office/officeart/2005/8/layout/cycle8"/>
    <dgm:cxn modelId="{110D813E-32F7-4CFC-A7D3-FF549D266CDF}" type="presParOf" srcId="{477FF7C4-3E7B-47C8-8846-ADABF83704F8}" destId="{D06F24F2-B58F-4572-A01C-E48EBD4F0878}" srcOrd="16" destOrd="0" presId="urn:microsoft.com/office/officeart/2005/8/layout/cycle8"/>
    <dgm:cxn modelId="{B18C7567-37B9-47D5-85C9-218EA7156885}" type="presParOf" srcId="{477FF7C4-3E7B-47C8-8846-ADABF83704F8}" destId="{45725C7E-7F0E-4FCF-BA99-C3C13F54F7F5}" srcOrd="17" destOrd="0" presId="urn:microsoft.com/office/officeart/2005/8/layout/cycle8"/>
    <dgm:cxn modelId="{D97175D9-9C8D-4975-8362-F4ED82574259}" type="presParOf" srcId="{477FF7C4-3E7B-47C8-8846-ADABF83704F8}" destId="{F0BA9DA2-9C1B-45CC-B9D1-5D0719E3E9F5}" srcOrd="18" destOrd="0" presId="urn:microsoft.com/office/officeart/2005/8/layout/cycle8"/>
    <dgm:cxn modelId="{2E4C91BA-1D4B-480F-A0D5-4360776B35A2}" type="presParOf" srcId="{477FF7C4-3E7B-47C8-8846-ADABF83704F8}" destId="{124A28F8-8683-4D17-96E0-D0AAF75A255A}" srcOrd="19" destOrd="0" presId="urn:microsoft.com/office/officeart/2005/8/layout/cycle8"/>
    <dgm:cxn modelId="{EDC41944-F0F6-4061-963A-31C43B64F1BC}" type="presParOf" srcId="{477FF7C4-3E7B-47C8-8846-ADABF83704F8}" destId="{F9F556BD-D876-4575-871E-639A0EC0BCB6}" srcOrd="20" destOrd="0" presId="urn:microsoft.com/office/officeart/2005/8/layout/cycle8"/>
    <dgm:cxn modelId="{1D3F3160-A061-406D-9234-1A45C9FE564B}" type="presParOf" srcId="{477FF7C4-3E7B-47C8-8846-ADABF83704F8}" destId="{F4982489-B9E5-4B71-947F-DF5A56A6B10D}" srcOrd="21" destOrd="0" presId="urn:microsoft.com/office/officeart/2005/8/layout/cycle8"/>
    <dgm:cxn modelId="{092C9D15-213D-40E0-883C-FC66AA1F8609}" type="presParOf" srcId="{477FF7C4-3E7B-47C8-8846-ADABF83704F8}" destId="{A4E4B677-D267-49F8-8CF9-68A3C84E6A17}" srcOrd="22" destOrd="0" presId="urn:microsoft.com/office/officeart/2005/8/layout/cycle8"/>
    <dgm:cxn modelId="{E85C5043-3DE7-4000-86E9-F08B90174627}" type="presParOf" srcId="{477FF7C4-3E7B-47C8-8846-ADABF83704F8}" destId="{AB46B3B3-FFF2-4CF0-99A8-1AF55A993051}" srcOrd="23" destOrd="0" presId="urn:microsoft.com/office/officeart/2005/8/layout/cycle8"/>
    <dgm:cxn modelId="{FC48A867-8E00-4E50-989B-AD2AC8287128}" type="presParOf" srcId="{477FF7C4-3E7B-47C8-8846-ADABF83704F8}" destId="{9D070B67-78E7-4261-A8F4-90014B4EB872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A87E93D-CAA4-4BAE-A9FA-350204357C75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749A07A-116F-4B4B-A402-F723B48BC815}">
      <dgm:prSet phldrT="[Text]"/>
      <dgm:spPr>
        <a:solidFill>
          <a:srgbClr val="FFC000"/>
        </a:solidFill>
      </dgm:spPr>
      <dgm:t>
        <a:bodyPr/>
        <a:lstStyle/>
        <a:p>
          <a:r>
            <a:rPr lang="en-US" smtClean="0"/>
            <a:t>Tiếng Việt</a:t>
          </a:r>
          <a:endParaRPr lang="en-US"/>
        </a:p>
      </dgm:t>
    </dgm:pt>
    <dgm:pt modelId="{F2F4B392-072C-45C7-9775-CBC6BA111BF4}" type="parTrans" cxnId="{995838B2-FC8B-4066-9F43-5E27D3E1F0E7}">
      <dgm:prSet/>
      <dgm:spPr/>
      <dgm:t>
        <a:bodyPr/>
        <a:lstStyle/>
        <a:p>
          <a:endParaRPr lang="en-US"/>
        </a:p>
      </dgm:t>
    </dgm:pt>
    <dgm:pt modelId="{06691EC9-C2FE-4924-9D1A-016CE275A26B}" type="sibTrans" cxnId="{995838B2-FC8B-4066-9F43-5E27D3E1F0E7}">
      <dgm:prSet/>
      <dgm:spPr/>
      <dgm:t>
        <a:bodyPr/>
        <a:lstStyle/>
        <a:p>
          <a:endParaRPr lang="en-US"/>
        </a:p>
      </dgm:t>
    </dgm:pt>
    <dgm:pt modelId="{8EB1F374-7402-4177-B98F-33616A52EE52}">
      <dgm:prSet phldrT="[Text]" custT="1"/>
      <dgm:spPr/>
      <dgm:t>
        <a:bodyPr/>
        <a:lstStyle/>
        <a:p>
          <a:r>
            <a:rPr lang="en-US" sz="2400" smtClean="0"/>
            <a:t>Chính tả,</a:t>
          </a:r>
          <a:br>
            <a:rPr lang="en-US" sz="2400" smtClean="0"/>
          </a:br>
          <a:r>
            <a:rPr lang="en-US" sz="2400" smtClean="0"/>
            <a:t>Dấu câu</a:t>
          </a:r>
          <a:endParaRPr lang="en-US" sz="2400"/>
        </a:p>
      </dgm:t>
    </dgm:pt>
    <dgm:pt modelId="{CAAA87E2-FF7E-41AA-80F4-5A1DD49D6D6B}" type="parTrans" cxnId="{03682E41-F311-4DCC-8BB3-13594F7CD156}">
      <dgm:prSet/>
      <dgm:spPr/>
      <dgm:t>
        <a:bodyPr/>
        <a:lstStyle/>
        <a:p>
          <a:endParaRPr lang="en-US"/>
        </a:p>
      </dgm:t>
    </dgm:pt>
    <dgm:pt modelId="{C6283905-2FE3-40A0-9902-AB6917FA9EEC}" type="sibTrans" cxnId="{03682E41-F311-4DCC-8BB3-13594F7CD156}">
      <dgm:prSet/>
      <dgm:spPr/>
      <dgm:t>
        <a:bodyPr/>
        <a:lstStyle/>
        <a:p>
          <a:endParaRPr lang="en-US"/>
        </a:p>
      </dgm:t>
    </dgm:pt>
    <dgm:pt modelId="{97CA45F6-5BE3-4B28-884C-BF1280F34AE1}">
      <dgm:prSet phldrT="[Text]" custT="1"/>
      <dgm:spPr/>
      <dgm:t>
        <a:bodyPr/>
        <a:lstStyle/>
        <a:p>
          <a:pPr algn="ctr"/>
          <a:r>
            <a:rPr lang="en-US" sz="2400" b="1" dirty="0" err="1" smtClean="0"/>
            <a:t>Ngữ</a:t>
          </a:r>
          <a:r>
            <a:rPr lang="en-US" sz="2400" b="1" dirty="0" smtClean="0"/>
            <a:t> </a:t>
          </a:r>
          <a:r>
            <a:rPr lang="en-US" sz="2400" b="1" dirty="0" err="1" smtClean="0"/>
            <a:t>pháp</a:t>
          </a:r>
          <a:r>
            <a:rPr lang="en-US" sz="2400" b="1" dirty="0" smtClean="0"/>
            <a:t>:</a:t>
          </a:r>
          <a:r>
            <a:rPr lang="en-US" sz="2400" dirty="0" smtClean="0"/>
            <a:t/>
          </a:r>
          <a:br>
            <a:rPr lang="en-US" sz="2400" dirty="0" smtClean="0"/>
          </a:br>
          <a:r>
            <a:rPr lang="en-US" sz="2400" dirty="0" smtClean="0"/>
            <a:t>- </a:t>
          </a:r>
          <a:r>
            <a:rPr lang="en-US" sz="2400" dirty="0" err="1" smtClean="0"/>
            <a:t>Chủ</a:t>
          </a:r>
          <a:r>
            <a:rPr lang="en-US" sz="2400" dirty="0" smtClean="0"/>
            <a:t> </a:t>
          </a:r>
          <a:r>
            <a:rPr lang="en-US" sz="2400" dirty="0" err="1" smtClean="0"/>
            <a:t>ngữ</a:t>
          </a:r>
          <a:r>
            <a:rPr lang="en-US" sz="2400" dirty="0" smtClean="0"/>
            <a:t/>
          </a:r>
          <a:br>
            <a:rPr lang="en-US" sz="2400" dirty="0" smtClean="0"/>
          </a:br>
          <a:r>
            <a:rPr lang="en-US" sz="2400" dirty="0" smtClean="0"/>
            <a:t>- </a:t>
          </a:r>
          <a:r>
            <a:rPr lang="en-US" sz="2400" dirty="0" err="1" smtClean="0"/>
            <a:t>Vị</a:t>
          </a:r>
          <a:r>
            <a:rPr lang="en-US" sz="2400" dirty="0" smtClean="0"/>
            <a:t> </a:t>
          </a:r>
          <a:r>
            <a:rPr lang="en-US" sz="2400" dirty="0" err="1" smtClean="0"/>
            <a:t>ngữ</a:t>
          </a:r>
          <a:r>
            <a:rPr lang="en-US" sz="2400" dirty="0" smtClean="0"/>
            <a:t/>
          </a:r>
          <a:br>
            <a:rPr lang="en-US" sz="2400" dirty="0" smtClean="0"/>
          </a:br>
          <a:r>
            <a:rPr lang="en-US" sz="2400" dirty="0" smtClean="0"/>
            <a:t>- </a:t>
          </a:r>
          <a:r>
            <a:rPr lang="en-US" sz="2400" dirty="0" err="1" smtClean="0"/>
            <a:t>Trạng</a:t>
          </a:r>
          <a:r>
            <a:rPr lang="en-US" sz="2400" dirty="0" smtClean="0"/>
            <a:t> </a:t>
          </a:r>
          <a:r>
            <a:rPr lang="en-US" sz="2400" dirty="0" err="1" smtClean="0"/>
            <a:t>ngữ</a:t>
          </a:r>
          <a:r>
            <a:rPr lang="en-US" sz="2400" dirty="0" smtClean="0"/>
            <a:t/>
          </a:r>
          <a:br>
            <a:rPr lang="en-US" sz="2400" dirty="0" smtClean="0"/>
          </a:br>
          <a:r>
            <a:rPr lang="en-US" sz="2400" dirty="0" smtClean="0"/>
            <a:t>- </a:t>
          </a:r>
          <a:r>
            <a:rPr lang="en-US" sz="2400" dirty="0" err="1" smtClean="0"/>
            <a:t>Từ</a:t>
          </a:r>
          <a:r>
            <a:rPr lang="en-US" sz="2400" dirty="0" smtClean="0"/>
            <a:t> </a:t>
          </a:r>
          <a:r>
            <a:rPr lang="en-US" sz="2400" dirty="0" err="1" smtClean="0"/>
            <a:t>loại</a:t>
          </a:r>
          <a:r>
            <a:rPr lang="en-US" sz="2400" dirty="0" smtClean="0"/>
            <a:t/>
          </a:r>
          <a:br>
            <a:rPr lang="en-US" sz="2400" dirty="0" smtClean="0"/>
          </a:br>
          <a:r>
            <a:rPr lang="en-US" sz="2400" dirty="0" smtClean="0"/>
            <a:t>- </a:t>
          </a:r>
          <a:r>
            <a:rPr lang="en-US" sz="2400" dirty="0" err="1" smtClean="0"/>
            <a:t>Cụm</a:t>
          </a:r>
          <a:r>
            <a:rPr lang="en-US" sz="2400" dirty="0" smtClean="0"/>
            <a:t> </a:t>
          </a:r>
          <a:r>
            <a:rPr lang="en-US" sz="2400" dirty="0" err="1" smtClean="0"/>
            <a:t>từ</a:t>
          </a:r>
          <a:endParaRPr lang="en-US" sz="2400" dirty="0"/>
        </a:p>
      </dgm:t>
    </dgm:pt>
    <dgm:pt modelId="{5B173782-352E-4D3C-91B0-2F2740B95D3C}" type="parTrans" cxnId="{A75AC5E7-CBD2-4898-9F15-2274268E82A8}">
      <dgm:prSet/>
      <dgm:spPr/>
      <dgm:t>
        <a:bodyPr/>
        <a:lstStyle/>
        <a:p>
          <a:endParaRPr lang="en-US"/>
        </a:p>
      </dgm:t>
    </dgm:pt>
    <dgm:pt modelId="{05511D4B-2EF5-4624-81D2-5E92C74B2C07}" type="sibTrans" cxnId="{A75AC5E7-CBD2-4898-9F15-2274268E82A8}">
      <dgm:prSet/>
      <dgm:spPr/>
      <dgm:t>
        <a:bodyPr/>
        <a:lstStyle/>
        <a:p>
          <a:endParaRPr lang="en-US"/>
        </a:p>
      </dgm:t>
    </dgm:pt>
    <dgm:pt modelId="{C003DD7E-C391-4B2A-8FBA-38D20F3DEE7E}">
      <dgm:prSet phldrT="[Text]" custT="1"/>
      <dgm:spPr/>
      <dgm:t>
        <a:bodyPr/>
        <a:lstStyle/>
        <a:p>
          <a:r>
            <a:rPr lang="en-US" sz="2400" b="1" smtClean="0"/>
            <a:t>Từ vựng:</a:t>
          </a:r>
          <a:br>
            <a:rPr lang="en-US" sz="2400" b="1" smtClean="0"/>
          </a:br>
          <a:r>
            <a:rPr lang="en-US" sz="2400" smtClean="0"/>
            <a:t>- Từ đơn</a:t>
          </a:r>
          <a:br>
            <a:rPr lang="en-US" sz="2400" smtClean="0"/>
          </a:br>
          <a:r>
            <a:rPr lang="en-US" sz="2400" smtClean="0"/>
            <a:t>- Từ ghép</a:t>
          </a:r>
          <a:br>
            <a:rPr lang="en-US" sz="2400" smtClean="0"/>
          </a:br>
          <a:r>
            <a:rPr lang="en-US" sz="2400" smtClean="0"/>
            <a:t>- Từ láy</a:t>
          </a:r>
          <a:endParaRPr lang="en-US" sz="2400"/>
        </a:p>
      </dgm:t>
    </dgm:pt>
    <dgm:pt modelId="{24BF8953-B832-483E-B644-DFA284CBECEE}" type="parTrans" cxnId="{E75103C0-2AE2-49D7-AD35-341B427E9872}">
      <dgm:prSet/>
      <dgm:spPr/>
      <dgm:t>
        <a:bodyPr/>
        <a:lstStyle/>
        <a:p>
          <a:endParaRPr lang="en-US"/>
        </a:p>
      </dgm:t>
    </dgm:pt>
    <dgm:pt modelId="{D05F24FF-4E41-482B-A279-8316B6689891}" type="sibTrans" cxnId="{E75103C0-2AE2-49D7-AD35-341B427E9872}">
      <dgm:prSet/>
      <dgm:spPr/>
      <dgm:t>
        <a:bodyPr/>
        <a:lstStyle/>
        <a:p>
          <a:endParaRPr lang="en-US"/>
        </a:p>
      </dgm:t>
    </dgm:pt>
    <dgm:pt modelId="{BF4CEB28-9D9C-42CD-AE66-B4A160BBEDB2}" type="pres">
      <dgm:prSet presAssocID="{4A87E93D-CAA4-4BAE-A9FA-350204357C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8F25AC5-7C8F-4B23-AE5D-D02A7B33C3FB}" type="pres">
      <dgm:prSet presAssocID="{D749A07A-116F-4B4B-A402-F723B48BC815}" presName="hierRoot1" presStyleCnt="0">
        <dgm:presLayoutVars>
          <dgm:hierBranch val="init"/>
        </dgm:presLayoutVars>
      </dgm:prSet>
      <dgm:spPr/>
    </dgm:pt>
    <dgm:pt modelId="{398754AA-605F-498D-8984-56F20FD9C08B}" type="pres">
      <dgm:prSet presAssocID="{D749A07A-116F-4B4B-A402-F723B48BC815}" presName="rootComposite1" presStyleCnt="0"/>
      <dgm:spPr/>
    </dgm:pt>
    <dgm:pt modelId="{28E97926-23AA-4D64-A6A7-9F67D9D2986C}" type="pres">
      <dgm:prSet presAssocID="{D749A07A-116F-4B4B-A402-F723B48BC81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0D349B-002B-4523-818D-63AD4C88CC3D}" type="pres">
      <dgm:prSet presAssocID="{D749A07A-116F-4B4B-A402-F723B48BC81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9832EDD4-4761-4208-8F3D-A8384434943A}" type="pres">
      <dgm:prSet presAssocID="{D749A07A-116F-4B4B-A402-F723B48BC815}" presName="hierChild2" presStyleCnt="0"/>
      <dgm:spPr/>
    </dgm:pt>
    <dgm:pt modelId="{BFAB4891-4A59-4C85-A51C-8C705322C220}" type="pres">
      <dgm:prSet presAssocID="{CAAA87E2-FF7E-41AA-80F4-5A1DD49D6D6B}" presName="Name37" presStyleLbl="parChTrans1D2" presStyleIdx="0" presStyleCnt="3"/>
      <dgm:spPr/>
      <dgm:t>
        <a:bodyPr/>
        <a:lstStyle/>
        <a:p>
          <a:endParaRPr lang="en-GB"/>
        </a:p>
      </dgm:t>
    </dgm:pt>
    <dgm:pt modelId="{D57BA4B5-C2FC-4ECA-B9AB-F236757D3BEA}" type="pres">
      <dgm:prSet presAssocID="{8EB1F374-7402-4177-B98F-33616A52EE52}" presName="hierRoot2" presStyleCnt="0">
        <dgm:presLayoutVars>
          <dgm:hierBranch val="init"/>
        </dgm:presLayoutVars>
      </dgm:prSet>
      <dgm:spPr/>
    </dgm:pt>
    <dgm:pt modelId="{041623E6-70BA-412A-945A-BB747ABCA98C}" type="pres">
      <dgm:prSet presAssocID="{8EB1F374-7402-4177-B98F-33616A52EE52}" presName="rootComposite" presStyleCnt="0"/>
      <dgm:spPr/>
    </dgm:pt>
    <dgm:pt modelId="{E9D339AE-F8FF-4140-844F-2E9BA8501D8E}" type="pres">
      <dgm:prSet presAssocID="{8EB1F374-7402-4177-B98F-33616A52EE52}" presName="rootText" presStyleLbl="node2" presStyleIdx="0" presStyleCnt="3" custScaleY="1672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18CB13-E877-4D4E-86F0-C6E91953DC5D}" type="pres">
      <dgm:prSet presAssocID="{8EB1F374-7402-4177-B98F-33616A52EE52}" presName="rootConnector" presStyleLbl="node2" presStyleIdx="0" presStyleCnt="3"/>
      <dgm:spPr/>
      <dgm:t>
        <a:bodyPr/>
        <a:lstStyle/>
        <a:p>
          <a:endParaRPr lang="en-GB"/>
        </a:p>
      </dgm:t>
    </dgm:pt>
    <dgm:pt modelId="{1C3B360E-8D85-4218-864B-0F0F4A00EFDF}" type="pres">
      <dgm:prSet presAssocID="{8EB1F374-7402-4177-B98F-33616A52EE52}" presName="hierChild4" presStyleCnt="0"/>
      <dgm:spPr/>
    </dgm:pt>
    <dgm:pt modelId="{E8B2FBBC-5E6A-40AE-A437-A91948B44975}" type="pres">
      <dgm:prSet presAssocID="{8EB1F374-7402-4177-B98F-33616A52EE52}" presName="hierChild5" presStyleCnt="0"/>
      <dgm:spPr/>
    </dgm:pt>
    <dgm:pt modelId="{6DD95991-4FB4-4412-B2E6-D6DD76DEE8BF}" type="pres">
      <dgm:prSet presAssocID="{5B173782-352E-4D3C-91B0-2F2740B95D3C}" presName="Name37" presStyleLbl="parChTrans1D2" presStyleIdx="1" presStyleCnt="3"/>
      <dgm:spPr/>
      <dgm:t>
        <a:bodyPr/>
        <a:lstStyle/>
        <a:p>
          <a:endParaRPr lang="en-GB"/>
        </a:p>
      </dgm:t>
    </dgm:pt>
    <dgm:pt modelId="{8E529C94-59A4-408D-BFB8-C21DEEBD1517}" type="pres">
      <dgm:prSet presAssocID="{97CA45F6-5BE3-4B28-884C-BF1280F34AE1}" presName="hierRoot2" presStyleCnt="0">
        <dgm:presLayoutVars>
          <dgm:hierBranch val="init"/>
        </dgm:presLayoutVars>
      </dgm:prSet>
      <dgm:spPr/>
    </dgm:pt>
    <dgm:pt modelId="{54443E85-CB66-4D05-A6E9-926134CF7981}" type="pres">
      <dgm:prSet presAssocID="{97CA45F6-5BE3-4B28-884C-BF1280F34AE1}" presName="rootComposite" presStyleCnt="0"/>
      <dgm:spPr/>
    </dgm:pt>
    <dgm:pt modelId="{48E662F6-A872-49A0-980E-13D60EB29FB4}" type="pres">
      <dgm:prSet presAssocID="{97CA45F6-5BE3-4B28-884C-BF1280F34AE1}" presName="rootText" presStyleLbl="node2" presStyleIdx="1" presStyleCnt="3" custScaleY="1672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373953-F422-426C-88CD-039FEECF8AE9}" type="pres">
      <dgm:prSet presAssocID="{97CA45F6-5BE3-4B28-884C-BF1280F34AE1}" presName="rootConnector" presStyleLbl="node2" presStyleIdx="1" presStyleCnt="3"/>
      <dgm:spPr/>
      <dgm:t>
        <a:bodyPr/>
        <a:lstStyle/>
        <a:p>
          <a:endParaRPr lang="en-GB"/>
        </a:p>
      </dgm:t>
    </dgm:pt>
    <dgm:pt modelId="{9A46655C-BE31-4882-B75D-CAC60D2F4904}" type="pres">
      <dgm:prSet presAssocID="{97CA45F6-5BE3-4B28-884C-BF1280F34AE1}" presName="hierChild4" presStyleCnt="0"/>
      <dgm:spPr/>
    </dgm:pt>
    <dgm:pt modelId="{44F0449C-6AF8-4AA6-A0C6-A6346FF7F296}" type="pres">
      <dgm:prSet presAssocID="{97CA45F6-5BE3-4B28-884C-BF1280F34AE1}" presName="hierChild5" presStyleCnt="0"/>
      <dgm:spPr/>
    </dgm:pt>
    <dgm:pt modelId="{8200CF64-1FC1-464D-BBF9-7B0AF385B410}" type="pres">
      <dgm:prSet presAssocID="{24BF8953-B832-483E-B644-DFA284CBECEE}" presName="Name37" presStyleLbl="parChTrans1D2" presStyleIdx="2" presStyleCnt="3"/>
      <dgm:spPr/>
      <dgm:t>
        <a:bodyPr/>
        <a:lstStyle/>
        <a:p>
          <a:endParaRPr lang="en-GB"/>
        </a:p>
      </dgm:t>
    </dgm:pt>
    <dgm:pt modelId="{823A1CBC-F207-40F6-B389-EFA5F3239DFF}" type="pres">
      <dgm:prSet presAssocID="{C003DD7E-C391-4B2A-8FBA-38D20F3DEE7E}" presName="hierRoot2" presStyleCnt="0">
        <dgm:presLayoutVars>
          <dgm:hierBranch val="init"/>
        </dgm:presLayoutVars>
      </dgm:prSet>
      <dgm:spPr/>
    </dgm:pt>
    <dgm:pt modelId="{19A24B70-75F1-4D17-AA9C-AA6697578B31}" type="pres">
      <dgm:prSet presAssocID="{C003DD7E-C391-4B2A-8FBA-38D20F3DEE7E}" presName="rootComposite" presStyleCnt="0"/>
      <dgm:spPr/>
    </dgm:pt>
    <dgm:pt modelId="{EBC556E4-B006-4A29-977F-D01DE2550DAA}" type="pres">
      <dgm:prSet presAssocID="{C003DD7E-C391-4B2A-8FBA-38D20F3DEE7E}" presName="rootText" presStyleLbl="node2" presStyleIdx="2" presStyleCnt="3" custScaleY="167270" custLinFactNeighborY="6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830C5E-6EEC-487A-B2D6-B641C71F6DE5}" type="pres">
      <dgm:prSet presAssocID="{C003DD7E-C391-4B2A-8FBA-38D20F3DEE7E}" presName="rootConnector" presStyleLbl="node2" presStyleIdx="2" presStyleCnt="3"/>
      <dgm:spPr/>
      <dgm:t>
        <a:bodyPr/>
        <a:lstStyle/>
        <a:p>
          <a:endParaRPr lang="en-GB"/>
        </a:p>
      </dgm:t>
    </dgm:pt>
    <dgm:pt modelId="{22070B90-4329-4CEA-919B-6C5E7CC3D21E}" type="pres">
      <dgm:prSet presAssocID="{C003DD7E-C391-4B2A-8FBA-38D20F3DEE7E}" presName="hierChild4" presStyleCnt="0"/>
      <dgm:spPr/>
    </dgm:pt>
    <dgm:pt modelId="{29869BF9-6982-4C90-BB5A-6416DFB40294}" type="pres">
      <dgm:prSet presAssocID="{C003DD7E-C391-4B2A-8FBA-38D20F3DEE7E}" presName="hierChild5" presStyleCnt="0"/>
      <dgm:spPr/>
    </dgm:pt>
    <dgm:pt modelId="{16243FDD-2AA0-4F1B-A5EA-41190897FCDE}" type="pres">
      <dgm:prSet presAssocID="{D749A07A-116F-4B4B-A402-F723B48BC815}" presName="hierChild3" presStyleCnt="0"/>
      <dgm:spPr/>
    </dgm:pt>
  </dgm:ptLst>
  <dgm:cxnLst>
    <dgm:cxn modelId="{9CCB18E4-506A-4AB0-AAB9-D451F86E60B8}" type="presOf" srcId="{CAAA87E2-FF7E-41AA-80F4-5A1DD49D6D6B}" destId="{BFAB4891-4A59-4C85-A51C-8C705322C220}" srcOrd="0" destOrd="0" presId="urn:microsoft.com/office/officeart/2005/8/layout/orgChart1"/>
    <dgm:cxn modelId="{6CDDD745-E58F-43C8-A63A-E973E17B0725}" type="presOf" srcId="{D749A07A-116F-4B4B-A402-F723B48BC815}" destId="{28E97926-23AA-4D64-A6A7-9F67D9D2986C}" srcOrd="0" destOrd="0" presId="urn:microsoft.com/office/officeart/2005/8/layout/orgChart1"/>
    <dgm:cxn modelId="{F341F575-25A2-4F57-888F-20916D4668D9}" type="presOf" srcId="{97CA45F6-5BE3-4B28-884C-BF1280F34AE1}" destId="{EC373953-F422-426C-88CD-039FEECF8AE9}" srcOrd="1" destOrd="0" presId="urn:microsoft.com/office/officeart/2005/8/layout/orgChart1"/>
    <dgm:cxn modelId="{DB9CCCD3-F93D-41B7-96AD-6DEAA90B63F9}" type="presOf" srcId="{C003DD7E-C391-4B2A-8FBA-38D20F3DEE7E}" destId="{EBC556E4-B006-4A29-977F-D01DE2550DAA}" srcOrd="0" destOrd="0" presId="urn:microsoft.com/office/officeart/2005/8/layout/orgChart1"/>
    <dgm:cxn modelId="{A3B288E6-2A94-4465-B0A3-EB3C2E7D9A34}" type="presOf" srcId="{24BF8953-B832-483E-B644-DFA284CBECEE}" destId="{8200CF64-1FC1-464D-BBF9-7B0AF385B410}" srcOrd="0" destOrd="0" presId="urn:microsoft.com/office/officeart/2005/8/layout/orgChart1"/>
    <dgm:cxn modelId="{995838B2-FC8B-4066-9F43-5E27D3E1F0E7}" srcId="{4A87E93D-CAA4-4BAE-A9FA-350204357C75}" destId="{D749A07A-116F-4B4B-A402-F723B48BC815}" srcOrd="0" destOrd="0" parTransId="{F2F4B392-072C-45C7-9775-CBC6BA111BF4}" sibTransId="{06691EC9-C2FE-4924-9D1A-016CE275A26B}"/>
    <dgm:cxn modelId="{51F7B54D-9A3F-4A01-BE16-B03F75E947ED}" type="presOf" srcId="{5B173782-352E-4D3C-91B0-2F2740B95D3C}" destId="{6DD95991-4FB4-4412-B2E6-D6DD76DEE8BF}" srcOrd="0" destOrd="0" presId="urn:microsoft.com/office/officeart/2005/8/layout/orgChart1"/>
    <dgm:cxn modelId="{CD76F75B-EC09-48B1-8049-F59618AEA771}" type="presOf" srcId="{C003DD7E-C391-4B2A-8FBA-38D20F3DEE7E}" destId="{4F830C5E-6EEC-487A-B2D6-B641C71F6DE5}" srcOrd="1" destOrd="0" presId="urn:microsoft.com/office/officeart/2005/8/layout/orgChart1"/>
    <dgm:cxn modelId="{03682E41-F311-4DCC-8BB3-13594F7CD156}" srcId="{D749A07A-116F-4B4B-A402-F723B48BC815}" destId="{8EB1F374-7402-4177-B98F-33616A52EE52}" srcOrd="0" destOrd="0" parTransId="{CAAA87E2-FF7E-41AA-80F4-5A1DD49D6D6B}" sibTransId="{C6283905-2FE3-40A0-9902-AB6917FA9EEC}"/>
    <dgm:cxn modelId="{62E77DDA-33B2-4FCA-A114-3F38D6813ED9}" type="presOf" srcId="{4A87E93D-CAA4-4BAE-A9FA-350204357C75}" destId="{BF4CEB28-9D9C-42CD-AE66-B4A160BBEDB2}" srcOrd="0" destOrd="0" presId="urn:microsoft.com/office/officeart/2005/8/layout/orgChart1"/>
    <dgm:cxn modelId="{A75AC5E7-CBD2-4898-9F15-2274268E82A8}" srcId="{D749A07A-116F-4B4B-A402-F723B48BC815}" destId="{97CA45F6-5BE3-4B28-884C-BF1280F34AE1}" srcOrd="1" destOrd="0" parTransId="{5B173782-352E-4D3C-91B0-2F2740B95D3C}" sibTransId="{05511D4B-2EF5-4624-81D2-5E92C74B2C07}"/>
    <dgm:cxn modelId="{34A95392-17EA-4BF8-81B9-0A9439281B51}" type="presOf" srcId="{8EB1F374-7402-4177-B98F-33616A52EE52}" destId="{E9D339AE-F8FF-4140-844F-2E9BA8501D8E}" srcOrd="0" destOrd="0" presId="urn:microsoft.com/office/officeart/2005/8/layout/orgChart1"/>
    <dgm:cxn modelId="{C94587FF-C1F1-49CF-BC9D-BE8AEE15F4DD}" type="presOf" srcId="{8EB1F374-7402-4177-B98F-33616A52EE52}" destId="{7A18CB13-E877-4D4E-86F0-C6E91953DC5D}" srcOrd="1" destOrd="0" presId="urn:microsoft.com/office/officeart/2005/8/layout/orgChart1"/>
    <dgm:cxn modelId="{411124D6-1FAC-41DE-8920-29F349EBFF55}" type="presOf" srcId="{97CA45F6-5BE3-4B28-884C-BF1280F34AE1}" destId="{48E662F6-A872-49A0-980E-13D60EB29FB4}" srcOrd="0" destOrd="0" presId="urn:microsoft.com/office/officeart/2005/8/layout/orgChart1"/>
    <dgm:cxn modelId="{A74BDDB4-BC12-44F7-A2BA-84514D540974}" type="presOf" srcId="{D749A07A-116F-4B4B-A402-F723B48BC815}" destId="{770D349B-002B-4523-818D-63AD4C88CC3D}" srcOrd="1" destOrd="0" presId="urn:microsoft.com/office/officeart/2005/8/layout/orgChart1"/>
    <dgm:cxn modelId="{E75103C0-2AE2-49D7-AD35-341B427E9872}" srcId="{D749A07A-116F-4B4B-A402-F723B48BC815}" destId="{C003DD7E-C391-4B2A-8FBA-38D20F3DEE7E}" srcOrd="2" destOrd="0" parTransId="{24BF8953-B832-483E-B644-DFA284CBECEE}" sibTransId="{D05F24FF-4E41-482B-A279-8316B6689891}"/>
    <dgm:cxn modelId="{21E2C488-DDEC-4F43-9913-91BBEB358215}" type="presParOf" srcId="{BF4CEB28-9D9C-42CD-AE66-B4A160BBEDB2}" destId="{58F25AC5-7C8F-4B23-AE5D-D02A7B33C3FB}" srcOrd="0" destOrd="0" presId="urn:microsoft.com/office/officeart/2005/8/layout/orgChart1"/>
    <dgm:cxn modelId="{ECECD3C2-FE20-45D0-BC88-6DF296629694}" type="presParOf" srcId="{58F25AC5-7C8F-4B23-AE5D-D02A7B33C3FB}" destId="{398754AA-605F-498D-8984-56F20FD9C08B}" srcOrd="0" destOrd="0" presId="urn:microsoft.com/office/officeart/2005/8/layout/orgChart1"/>
    <dgm:cxn modelId="{030403D6-F6BD-428B-93AD-9403AB0416AD}" type="presParOf" srcId="{398754AA-605F-498D-8984-56F20FD9C08B}" destId="{28E97926-23AA-4D64-A6A7-9F67D9D2986C}" srcOrd="0" destOrd="0" presId="urn:microsoft.com/office/officeart/2005/8/layout/orgChart1"/>
    <dgm:cxn modelId="{489F9610-42DE-4802-AE42-F132349967D8}" type="presParOf" srcId="{398754AA-605F-498D-8984-56F20FD9C08B}" destId="{770D349B-002B-4523-818D-63AD4C88CC3D}" srcOrd="1" destOrd="0" presId="urn:microsoft.com/office/officeart/2005/8/layout/orgChart1"/>
    <dgm:cxn modelId="{03446B12-ADB2-4B50-8FC9-A2F81789437F}" type="presParOf" srcId="{58F25AC5-7C8F-4B23-AE5D-D02A7B33C3FB}" destId="{9832EDD4-4761-4208-8F3D-A8384434943A}" srcOrd="1" destOrd="0" presId="urn:microsoft.com/office/officeart/2005/8/layout/orgChart1"/>
    <dgm:cxn modelId="{E3E9E434-6B73-476D-A2F8-DC298F1127E1}" type="presParOf" srcId="{9832EDD4-4761-4208-8F3D-A8384434943A}" destId="{BFAB4891-4A59-4C85-A51C-8C705322C220}" srcOrd="0" destOrd="0" presId="urn:microsoft.com/office/officeart/2005/8/layout/orgChart1"/>
    <dgm:cxn modelId="{B5DB9E72-DE7A-4649-A344-13590F9C49C1}" type="presParOf" srcId="{9832EDD4-4761-4208-8F3D-A8384434943A}" destId="{D57BA4B5-C2FC-4ECA-B9AB-F236757D3BEA}" srcOrd="1" destOrd="0" presId="urn:microsoft.com/office/officeart/2005/8/layout/orgChart1"/>
    <dgm:cxn modelId="{D32B10A0-B4C8-49C4-A93B-767E6BF86CDE}" type="presParOf" srcId="{D57BA4B5-C2FC-4ECA-B9AB-F236757D3BEA}" destId="{041623E6-70BA-412A-945A-BB747ABCA98C}" srcOrd="0" destOrd="0" presId="urn:microsoft.com/office/officeart/2005/8/layout/orgChart1"/>
    <dgm:cxn modelId="{6C1862BF-C732-4376-BEFA-B35950E5B2F9}" type="presParOf" srcId="{041623E6-70BA-412A-945A-BB747ABCA98C}" destId="{E9D339AE-F8FF-4140-844F-2E9BA8501D8E}" srcOrd="0" destOrd="0" presId="urn:microsoft.com/office/officeart/2005/8/layout/orgChart1"/>
    <dgm:cxn modelId="{9F1BCC8A-B688-406E-B476-B96B59E728A7}" type="presParOf" srcId="{041623E6-70BA-412A-945A-BB747ABCA98C}" destId="{7A18CB13-E877-4D4E-86F0-C6E91953DC5D}" srcOrd="1" destOrd="0" presId="urn:microsoft.com/office/officeart/2005/8/layout/orgChart1"/>
    <dgm:cxn modelId="{FCF99010-648F-4D2E-BDFA-0B338549145B}" type="presParOf" srcId="{D57BA4B5-C2FC-4ECA-B9AB-F236757D3BEA}" destId="{1C3B360E-8D85-4218-864B-0F0F4A00EFDF}" srcOrd="1" destOrd="0" presId="urn:microsoft.com/office/officeart/2005/8/layout/orgChart1"/>
    <dgm:cxn modelId="{EADFFAF0-9184-46C8-9572-1F1FFDE5D0FC}" type="presParOf" srcId="{D57BA4B5-C2FC-4ECA-B9AB-F236757D3BEA}" destId="{E8B2FBBC-5E6A-40AE-A437-A91948B44975}" srcOrd="2" destOrd="0" presId="urn:microsoft.com/office/officeart/2005/8/layout/orgChart1"/>
    <dgm:cxn modelId="{672551B2-196A-4E07-AEF9-9F1AFE77FCE2}" type="presParOf" srcId="{9832EDD4-4761-4208-8F3D-A8384434943A}" destId="{6DD95991-4FB4-4412-B2E6-D6DD76DEE8BF}" srcOrd="2" destOrd="0" presId="urn:microsoft.com/office/officeart/2005/8/layout/orgChart1"/>
    <dgm:cxn modelId="{E861254B-81E8-4659-9C95-9A52A8E86F11}" type="presParOf" srcId="{9832EDD4-4761-4208-8F3D-A8384434943A}" destId="{8E529C94-59A4-408D-BFB8-C21DEEBD1517}" srcOrd="3" destOrd="0" presId="urn:microsoft.com/office/officeart/2005/8/layout/orgChart1"/>
    <dgm:cxn modelId="{DCC26335-DB67-47C2-839E-18CA778EEA4D}" type="presParOf" srcId="{8E529C94-59A4-408D-BFB8-C21DEEBD1517}" destId="{54443E85-CB66-4D05-A6E9-926134CF7981}" srcOrd="0" destOrd="0" presId="urn:microsoft.com/office/officeart/2005/8/layout/orgChart1"/>
    <dgm:cxn modelId="{4EE707BE-3B59-449C-A142-603200028779}" type="presParOf" srcId="{54443E85-CB66-4D05-A6E9-926134CF7981}" destId="{48E662F6-A872-49A0-980E-13D60EB29FB4}" srcOrd="0" destOrd="0" presId="urn:microsoft.com/office/officeart/2005/8/layout/orgChart1"/>
    <dgm:cxn modelId="{4EAD190D-0535-4D47-92C7-9EF6CCB3A468}" type="presParOf" srcId="{54443E85-CB66-4D05-A6E9-926134CF7981}" destId="{EC373953-F422-426C-88CD-039FEECF8AE9}" srcOrd="1" destOrd="0" presId="urn:microsoft.com/office/officeart/2005/8/layout/orgChart1"/>
    <dgm:cxn modelId="{6EAD6E3C-EB0E-43B9-B1E9-611CF59976D0}" type="presParOf" srcId="{8E529C94-59A4-408D-BFB8-C21DEEBD1517}" destId="{9A46655C-BE31-4882-B75D-CAC60D2F4904}" srcOrd="1" destOrd="0" presId="urn:microsoft.com/office/officeart/2005/8/layout/orgChart1"/>
    <dgm:cxn modelId="{E561D7F1-A136-4F68-A2AA-9C0D08789FAB}" type="presParOf" srcId="{8E529C94-59A4-408D-BFB8-C21DEEBD1517}" destId="{44F0449C-6AF8-4AA6-A0C6-A6346FF7F296}" srcOrd="2" destOrd="0" presId="urn:microsoft.com/office/officeart/2005/8/layout/orgChart1"/>
    <dgm:cxn modelId="{DB1C4787-D46A-43CC-86D5-D2F64D277B81}" type="presParOf" srcId="{9832EDD4-4761-4208-8F3D-A8384434943A}" destId="{8200CF64-1FC1-464D-BBF9-7B0AF385B410}" srcOrd="4" destOrd="0" presId="urn:microsoft.com/office/officeart/2005/8/layout/orgChart1"/>
    <dgm:cxn modelId="{A1EDCE3D-0EA6-4D80-A786-F9BCDDF384F2}" type="presParOf" srcId="{9832EDD4-4761-4208-8F3D-A8384434943A}" destId="{823A1CBC-F207-40F6-B389-EFA5F3239DFF}" srcOrd="5" destOrd="0" presId="urn:microsoft.com/office/officeart/2005/8/layout/orgChart1"/>
    <dgm:cxn modelId="{DC055640-CB40-46DC-A4CB-642B18AF065C}" type="presParOf" srcId="{823A1CBC-F207-40F6-B389-EFA5F3239DFF}" destId="{19A24B70-75F1-4D17-AA9C-AA6697578B31}" srcOrd="0" destOrd="0" presId="urn:microsoft.com/office/officeart/2005/8/layout/orgChart1"/>
    <dgm:cxn modelId="{B8580E29-C01B-49AF-B040-F4B48363A22F}" type="presParOf" srcId="{19A24B70-75F1-4D17-AA9C-AA6697578B31}" destId="{EBC556E4-B006-4A29-977F-D01DE2550DAA}" srcOrd="0" destOrd="0" presId="urn:microsoft.com/office/officeart/2005/8/layout/orgChart1"/>
    <dgm:cxn modelId="{F3E6EDB8-EE07-4BB0-9FE8-F7F2839E0BD0}" type="presParOf" srcId="{19A24B70-75F1-4D17-AA9C-AA6697578B31}" destId="{4F830C5E-6EEC-487A-B2D6-B641C71F6DE5}" srcOrd="1" destOrd="0" presId="urn:microsoft.com/office/officeart/2005/8/layout/orgChart1"/>
    <dgm:cxn modelId="{B5844CC0-48D1-4636-8572-C2FA7CB56043}" type="presParOf" srcId="{823A1CBC-F207-40F6-B389-EFA5F3239DFF}" destId="{22070B90-4329-4CEA-919B-6C5E7CC3D21E}" srcOrd="1" destOrd="0" presId="urn:microsoft.com/office/officeart/2005/8/layout/orgChart1"/>
    <dgm:cxn modelId="{FF92E98F-F132-42DC-A89F-AB0054D710BF}" type="presParOf" srcId="{823A1CBC-F207-40F6-B389-EFA5F3239DFF}" destId="{29869BF9-6982-4C90-BB5A-6416DFB40294}" srcOrd="2" destOrd="0" presId="urn:microsoft.com/office/officeart/2005/8/layout/orgChart1"/>
    <dgm:cxn modelId="{8BF39335-592D-4D6C-BD39-5802BC74B3A7}" type="presParOf" srcId="{58F25AC5-7C8F-4B23-AE5D-D02A7B33C3FB}" destId="{16243FDD-2AA0-4F1B-A5EA-41190897FC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69823-0BE0-4C5B-AEF3-09A9333CD440}">
      <dsp:nvSpPr>
        <dsp:cNvPr id="0" name=""/>
        <dsp:cNvSpPr/>
      </dsp:nvSpPr>
      <dsp:spPr>
        <a:xfrm rot="5400000">
          <a:off x="-134941" y="136862"/>
          <a:ext cx="899613" cy="62972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-5400000">
        <a:off x="2" y="316785"/>
        <a:ext cx="629729" cy="269884"/>
      </dsp:txXfrm>
    </dsp:sp>
    <dsp:sp modelId="{EF1ACB9E-EF6A-45C2-B2D9-DA7C9715F9DE}">
      <dsp:nvSpPr>
        <dsp:cNvPr id="0" name=""/>
        <dsp:cNvSpPr/>
      </dsp:nvSpPr>
      <dsp:spPr>
        <a:xfrm rot="5400000">
          <a:off x="4882621" y="-4250971"/>
          <a:ext cx="584748" cy="90905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smtClean="0"/>
            <a:t>Phương pháp dạy học bộ môn</a:t>
          </a:r>
          <a:endParaRPr lang="en-US" sz="3400" kern="1200"/>
        </a:p>
      </dsp:txBody>
      <dsp:txXfrm rot="-5400000">
        <a:off x="629730" y="30465"/>
        <a:ext cx="9061987" cy="527658"/>
      </dsp:txXfrm>
    </dsp:sp>
    <dsp:sp modelId="{950F2BBB-7B9C-44A0-B922-A1915A0E6320}">
      <dsp:nvSpPr>
        <dsp:cNvPr id="0" name=""/>
        <dsp:cNvSpPr/>
      </dsp:nvSpPr>
      <dsp:spPr>
        <a:xfrm rot="5400000">
          <a:off x="-134941" y="916680"/>
          <a:ext cx="899613" cy="629729"/>
        </a:xfrm>
        <a:prstGeom prst="chevron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-5400000">
        <a:off x="2" y="1096603"/>
        <a:ext cx="629729" cy="269884"/>
      </dsp:txXfrm>
    </dsp:sp>
    <dsp:sp modelId="{D719AAD2-AD05-4289-8841-EE8278A73503}">
      <dsp:nvSpPr>
        <dsp:cNvPr id="0" name=""/>
        <dsp:cNvSpPr/>
      </dsp:nvSpPr>
      <dsp:spPr>
        <a:xfrm rot="5400000">
          <a:off x="4882621" y="-3471153"/>
          <a:ext cx="584748" cy="90905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smtClean="0"/>
            <a:t>Hình thức kiểm tra, đánh giá</a:t>
          </a:r>
          <a:endParaRPr lang="en-US" sz="3400" kern="1200"/>
        </a:p>
      </dsp:txBody>
      <dsp:txXfrm rot="-5400000">
        <a:off x="629730" y="810283"/>
        <a:ext cx="9061987" cy="527658"/>
      </dsp:txXfrm>
    </dsp:sp>
    <dsp:sp modelId="{9C20492B-F51E-47D7-9C1A-4D6DA0DA0149}">
      <dsp:nvSpPr>
        <dsp:cNvPr id="0" name=""/>
        <dsp:cNvSpPr/>
      </dsp:nvSpPr>
      <dsp:spPr>
        <a:xfrm rot="5400000">
          <a:off x="-134941" y="1696497"/>
          <a:ext cx="899613" cy="629729"/>
        </a:xfrm>
        <a:prstGeom prst="chevron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-5400000">
        <a:off x="2" y="1876420"/>
        <a:ext cx="629729" cy="269884"/>
      </dsp:txXfrm>
    </dsp:sp>
    <dsp:sp modelId="{18041858-EBDC-4A97-8553-C5E149ED00BF}">
      <dsp:nvSpPr>
        <dsp:cNvPr id="0" name=""/>
        <dsp:cNvSpPr/>
      </dsp:nvSpPr>
      <dsp:spPr>
        <a:xfrm rot="5400000">
          <a:off x="4882621" y="-2691336"/>
          <a:ext cx="584748" cy="90905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smtClean="0"/>
            <a:t>Học sinh cần chuẩn bị gì?</a:t>
          </a:r>
          <a:endParaRPr lang="en-US" sz="3400" kern="1200"/>
        </a:p>
      </dsp:txBody>
      <dsp:txXfrm rot="-5400000">
        <a:off x="629730" y="1590100"/>
        <a:ext cx="9061987" cy="527658"/>
      </dsp:txXfrm>
    </dsp:sp>
    <dsp:sp modelId="{05049966-35B0-4251-80E8-DF656475D881}">
      <dsp:nvSpPr>
        <dsp:cNvPr id="0" name=""/>
        <dsp:cNvSpPr/>
      </dsp:nvSpPr>
      <dsp:spPr>
        <a:xfrm rot="5400000">
          <a:off x="-134941" y="2476315"/>
          <a:ext cx="899613" cy="629729"/>
        </a:xfrm>
        <a:prstGeom prst="chevron">
          <a:avLst/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-5400000">
        <a:off x="2" y="2656238"/>
        <a:ext cx="629729" cy="269884"/>
      </dsp:txXfrm>
    </dsp:sp>
    <dsp:sp modelId="{92547781-A2A4-4D49-B73D-8776D6F6970A}">
      <dsp:nvSpPr>
        <dsp:cNvPr id="0" name=""/>
        <dsp:cNvSpPr/>
      </dsp:nvSpPr>
      <dsp:spPr>
        <a:xfrm rot="5400000">
          <a:off x="4882621" y="-1911518"/>
          <a:ext cx="584748" cy="90905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smtClean="0"/>
            <a:t>Phương pháp học tập bộ môn</a:t>
          </a:r>
          <a:endParaRPr lang="en-US" sz="3400" kern="1200"/>
        </a:p>
      </dsp:txBody>
      <dsp:txXfrm rot="-5400000">
        <a:off x="629730" y="2369918"/>
        <a:ext cx="9061987" cy="527658"/>
      </dsp:txXfrm>
    </dsp:sp>
    <dsp:sp modelId="{025E2766-31D2-40B1-AE30-438C27493056}">
      <dsp:nvSpPr>
        <dsp:cNvPr id="0" name=""/>
        <dsp:cNvSpPr/>
      </dsp:nvSpPr>
      <dsp:spPr>
        <a:xfrm rot="5400000">
          <a:off x="-134941" y="3256133"/>
          <a:ext cx="899613" cy="629729"/>
        </a:xfrm>
        <a:prstGeom prst="chevron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-5400000">
        <a:off x="2" y="3436056"/>
        <a:ext cx="629729" cy="269884"/>
      </dsp:txXfrm>
    </dsp:sp>
    <dsp:sp modelId="{9508017C-2DFB-456D-BC83-C14B91239749}">
      <dsp:nvSpPr>
        <dsp:cNvPr id="0" name=""/>
        <dsp:cNvSpPr/>
      </dsp:nvSpPr>
      <dsp:spPr>
        <a:xfrm rot="5400000">
          <a:off x="4882621" y="-1131700"/>
          <a:ext cx="584748" cy="90905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smtClean="0"/>
            <a:t>Cha mẹ đồng hành cùng con</a:t>
          </a:r>
          <a:endParaRPr lang="en-US" sz="3400" kern="1200"/>
        </a:p>
      </dsp:txBody>
      <dsp:txXfrm rot="-5400000">
        <a:off x="629730" y="3149736"/>
        <a:ext cx="9061987" cy="5276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59885-8EE2-4976-B457-E1B9ADE28D35}">
      <dsp:nvSpPr>
        <dsp:cNvPr id="0" name=""/>
        <dsp:cNvSpPr/>
      </dsp:nvSpPr>
      <dsp:spPr>
        <a:xfrm>
          <a:off x="31728" y="1889546"/>
          <a:ext cx="4756630" cy="16407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smtClean="0"/>
            <a:t>Tập làm văn</a:t>
          </a:r>
          <a:endParaRPr lang="en-US" sz="5600" kern="1200"/>
        </a:p>
      </dsp:txBody>
      <dsp:txXfrm>
        <a:off x="79785" y="1937603"/>
        <a:ext cx="4660516" cy="1544669"/>
      </dsp:txXfrm>
    </dsp:sp>
    <dsp:sp modelId="{E586CC0C-EB0E-4771-A8EF-AE47AC298DE2}">
      <dsp:nvSpPr>
        <dsp:cNvPr id="0" name=""/>
        <dsp:cNvSpPr/>
      </dsp:nvSpPr>
      <dsp:spPr>
        <a:xfrm rot="18289469">
          <a:off x="4295391" y="1739242"/>
          <a:ext cx="229856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298560" y="2724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387207" y="1709024"/>
        <a:ext cx="114928" cy="114928"/>
      </dsp:txXfrm>
    </dsp:sp>
    <dsp:sp modelId="{C7287B46-573F-4D09-A1F7-99D634E73B0E}">
      <dsp:nvSpPr>
        <dsp:cNvPr id="0" name=""/>
        <dsp:cNvSpPr/>
      </dsp:nvSpPr>
      <dsp:spPr>
        <a:xfrm>
          <a:off x="6100984" y="2646"/>
          <a:ext cx="4756630" cy="16407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smtClean="0"/>
            <a:t>Văn kể chuyện</a:t>
          </a:r>
          <a:endParaRPr lang="en-US" sz="5400" kern="1200"/>
        </a:p>
      </dsp:txBody>
      <dsp:txXfrm>
        <a:off x="6149041" y="50703"/>
        <a:ext cx="4660516" cy="1544669"/>
      </dsp:txXfrm>
    </dsp:sp>
    <dsp:sp modelId="{A192DCD5-574F-48E8-98F2-C1E45B5D523B}">
      <dsp:nvSpPr>
        <dsp:cNvPr id="0" name=""/>
        <dsp:cNvSpPr/>
      </dsp:nvSpPr>
      <dsp:spPr>
        <a:xfrm>
          <a:off x="4788358" y="2682692"/>
          <a:ext cx="131262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312626" y="2724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11855" y="2677122"/>
        <a:ext cx="65631" cy="65631"/>
      </dsp:txXfrm>
    </dsp:sp>
    <dsp:sp modelId="{EFBCE7D7-1964-4984-B5E7-DAEA59B1A438}">
      <dsp:nvSpPr>
        <dsp:cNvPr id="0" name=""/>
        <dsp:cNvSpPr/>
      </dsp:nvSpPr>
      <dsp:spPr>
        <a:xfrm>
          <a:off x="6100984" y="1889546"/>
          <a:ext cx="4756630" cy="16407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smtClean="0"/>
            <a:t>Văn miêu tả</a:t>
          </a:r>
          <a:endParaRPr lang="en-US" sz="5300" kern="1200"/>
        </a:p>
      </dsp:txBody>
      <dsp:txXfrm>
        <a:off x="6149041" y="1937603"/>
        <a:ext cx="4660516" cy="1544669"/>
      </dsp:txXfrm>
    </dsp:sp>
    <dsp:sp modelId="{F6CADEF7-5B82-42A4-8B93-BA61FD64A237}">
      <dsp:nvSpPr>
        <dsp:cNvPr id="0" name=""/>
        <dsp:cNvSpPr/>
      </dsp:nvSpPr>
      <dsp:spPr>
        <a:xfrm rot="3310531">
          <a:off x="4295391" y="3626142"/>
          <a:ext cx="229856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298560" y="2724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387207" y="3595924"/>
        <a:ext cx="114928" cy="114928"/>
      </dsp:txXfrm>
    </dsp:sp>
    <dsp:sp modelId="{1852D0A6-46EE-4866-88A2-5341754B737E}">
      <dsp:nvSpPr>
        <dsp:cNvPr id="0" name=""/>
        <dsp:cNvSpPr/>
      </dsp:nvSpPr>
      <dsp:spPr>
        <a:xfrm>
          <a:off x="6100984" y="3776447"/>
          <a:ext cx="4756630" cy="16407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smtClean="0"/>
            <a:t>Viết đơn</a:t>
          </a:r>
          <a:endParaRPr lang="en-US" sz="5300" kern="1200"/>
        </a:p>
      </dsp:txBody>
      <dsp:txXfrm>
        <a:off x="6149041" y="3824504"/>
        <a:ext cx="4660516" cy="154466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E83A9-2254-41EC-9E94-063729C4593C}">
      <dsp:nvSpPr>
        <dsp:cNvPr id="0" name=""/>
        <dsp:cNvSpPr/>
      </dsp:nvSpPr>
      <dsp:spPr>
        <a:xfrm>
          <a:off x="0" y="25492"/>
          <a:ext cx="10515600" cy="14698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Đọc bài trước khi lên lớp.	</a:t>
          </a:r>
          <a:endParaRPr lang="en-US" sz="3700" kern="1200"/>
        </a:p>
      </dsp:txBody>
      <dsp:txXfrm>
        <a:off x="71751" y="97243"/>
        <a:ext cx="10372098" cy="1326328"/>
      </dsp:txXfrm>
    </dsp:sp>
    <dsp:sp modelId="{18D1A359-DFD1-4BDC-9C69-FEABDD275D9F}">
      <dsp:nvSpPr>
        <dsp:cNvPr id="0" name=""/>
        <dsp:cNvSpPr/>
      </dsp:nvSpPr>
      <dsp:spPr>
        <a:xfrm>
          <a:off x="0" y="1601883"/>
          <a:ext cx="10515600" cy="146983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Soạn bài bằng cách trả lời các câu hỏi trong SGK.</a:t>
          </a:r>
          <a:endParaRPr lang="en-US" sz="3700" kern="1200"/>
        </a:p>
      </dsp:txBody>
      <dsp:txXfrm>
        <a:off x="71751" y="1673634"/>
        <a:ext cx="10372098" cy="1326328"/>
      </dsp:txXfrm>
    </dsp:sp>
    <dsp:sp modelId="{48BB0EB7-4F1E-4E07-A79D-3B1904FED9E7}">
      <dsp:nvSpPr>
        <dsp:cNvPr id="0" name=""/>
        <dsp:cNvSpPr/>
      </dsp:nvSpPr>
      <dsp:spPr>
        <a:xfrm>
          <a:off x="0" y="3178274"/>
          <a:ext cx="10515600" cy="146983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/>
            <a:t>Không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ngại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trình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bày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với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giáo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viên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và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bạn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bè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cảm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nhận</a:t>
          </a:r>
          <a:r>
            <a:rPr lang="en-US" sz="3700" kern="1200" dirty="0" smtClean="0"/>
            <a:t>, </a:t>
          </a:r>
          <a:r>
            <a:rPr lang="en-US" sz="3700" kern="1200" dirty="0" err="1" smtClean="0"/>
            <a:t>suy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nghĩ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của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bản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thân</a:t>
          </a:r>
          <a:r>
            <a:rPr lang="en-US" sz="3700" kern="1200" dirty="0" smtClean="0"/>
            <a:t>.</a:t>
          </a:r>
          <a:endParaRPr lang="en-US" sz="3700" kern="1200" dirty="0"/>
        </a:p>
      </dsp:txBody>
      <dsp:txXfrm>
        <a:off x="71751" y="3250025"/>
        <a:ext cx="10372098" cy="13263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A2A25-4E5D-4F01-872A-C9D2B450A52A}">
      <dsp:nvSpPr>
        <dsp:cNvPr id="0" name=""/>
        <dsp:cNvSpPr/>
      </dsp:nvSpPr>
      <dsp:spPr>
        <a:xfrm>
          <a:off x="0" y="310509"/>
          <a:ext cx="10515600" cy="11512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smtClean="0"/>
            <a:t>Ôn lại kiến thức tiếng Việt cấp tiểu học.</a:t>
          </a:r>
          <a:endParaRPr lang="en-US" sz="4800" kern="1200"/>
        </a:p>
      </dsp:txBody>
      <dsp:txXfrm>
        <a:off x="56201" y="366710"/>
        <a:ext cx="10403198" cy="1038877"/>
      </dsp:txXfrm>
    </dsp:sp>
    <dsp:sp modelId="{F3560AD5-2DD5-436D-BFA4-B9FD25F245A9}">
      <dsp:nvSpPr>
        <dsp:cNvPr id="0" name=""/>
        <dsp:cNvSpPr/>
      </dsp:nvSpPr>
      <dsp:spPr>
        <a:xfrm>
          <a:off x="0" y="1600029"/>
          <a:ext cx="10515600" cy="1151279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smtClean="0"/>
            <a:t>Giải nhiều lần các bài tập trong SGK.</a:t>
          </a:r>
          <a:endParaRPr lang="en-US" sz="4800" kern="1200"/>
        </a:p>
      </dsp:txBody>
      <dsp:txXfrm>
        <a:off x="56201" y="1656230"/>
        <a:ext cx="10403198" cy="1038877"/>
      </dsp:txXfrm>
    </dsp:sp>
    <dsp:sp modelId="{6D4E5019-2169-464A-BBF9-AC55980CC93A}">
      <dsp:nvSpPr>
        <dsp:cNvPr id="0" name=""/>
        <dsp:cNvSpPr/>
      </dsp:nvSpPr>
      <dsp:spPr>
        <a:xfrm>
          <a:off x="0" y="2889549"/>
          <a:ext cx="10515600" cy="1151279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/>
            <a:t>Tự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tìm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thêm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các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ví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dụ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thực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tế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ngoài</a:t>
          </a:r>
          <a:r>
            <a:rPr lang="en-US" sz="4800" kern="1200" dirty="0" smtClean="0"/>
            <a:t> SGK.</a:t>
          </a:r>
          <a:endParaRPr lang="en-US" sz="4800" kern="1200" dirty="0"/>
        </a:p>
      </dsp:txBody>
      <dsp:txXfrm>
        <a:off x="56201" y="2945750"/>
        <a:ext cx="10403198" cy="103887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393F4-CE78-4D80-AF8C-38EE8A249D4C}">
      <dsp:nvSpPr>
        <dsp:cNvPr id="0" name=""/>
        <dsp:cNvSpPr/>
      </dsp:nvSpPr>
      <dsp:spPr>
        <a:xfrm>
          <a:off x="0" y="31779"/>
          <a:ext cx="10515600" cy="9833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smtClean="0"/>
            <a:t>Nắm vững đặc điểm kiểu văn bản.</a:t>
          </a:r>
          <a:endParaRPr lang="en-US" sz="4100" kern="1200"/>
        </a:p>
      </dsp:txBody>
      <dsp:txXfrm>
        <a:off x="48005" y="79784"/>
        <a:ext cx="10419590" cy="887374"/>
      </dsp:txXfrm>
    </dsp:sp>
    <dsp:sp modelId="{14BF50A7-25B6-4168-999D-F21C312ED550}">
      <dsp:nvSpPr>
        <dsp:cNvPr id="0" name=""/>
        <dsp:cNvSpPr/>
      </dsp:nvSpPr>
      <dsp:spPr>
        <a:xfrm>
          <a:off x="0" y="1133244"/>
          <a:ext cx="10515600" cy="983384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smtClean="0"/>
            <a:t>Phân tích đặc điểm các văn bản mẫu trong SGK.</a:t>
          </a:r>
          <a:endParaRPr lang="en-US" sz="4100" kern="1200"/>
        </a:p>
      </dsp:txBody>
      <dsp:txXfrm>
        <a:off x="48005" y="1181249"/>
        <a:ext cx="10419590" cy="887374"/>
      </dsp:txXfrm>
    </dsp:sp>
    <dsp:sp modelId="{F69987C7-A715-4CB3-A203-F0A52E5C08B5}">
      <dsp:nvSpPr>
        <dsp:cNvPr id="0" name=""/>
        <dsp:cNvSpPr/>
      </dsp:nvSpPr>
      <dsp:spPr>
        <a:xfrm>
          <a:off x="0" y="2234709"/>
          <a:ext cx="10515600" cy="983384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smtClean="0"/>
            <a:t>Luyện viết bài văn theo đặc điểm kiểu văn bản.</a:t>
          </a:r>
          <a:endParaRPr lang="en-US" sz="4100" kern="1200"/>
        </a:p>
      </dsp:txBody>
      <dsp:txXfrm>
        <a:off x="48005" y="2282714"/>
        <a:ext cx="10419590" cy="887374"/>
      </dsp:txXfrm>
    </dsp:sp>
    <dsp:sp modelId="{B5059633-1205-4B3E-8137-5382646A606D}">
      <dsp:nvSpPr>
        <dsp:cNvPr id="0" name=""/>
        <dsp:cNvSpPr/>
      </dsp:nvSpPr>
      <dsp:spPr>
        <a:xfrm>
          <a:off x="0" y="3336174"/>
          <a:ext cx="10515600" cy="983384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smtClean="0"/>
            <a:t>Tránh lệ thuộc các bài văn mẫu.</a:t>
          </a:r>
          <a:endParaRPr lang="en-US" sz="4100" kern="1200"/>
        </a:p>
      </dsp:txBody>
      <dsp:txXfrm>
        <a:off x="48005" y="3384179"/>
        <a:ext cx="10419590" cy="88737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2B16F-D0ED-42B9-9AEF-9559DFC5BAB8}">
      <dsp:nvSpPr>
        <dsp:cNvPr id="0" name=""/>
        <dsp:cNvSpPr/>
      </dsp:nvSpPr>
      <dsp:spPr>
        <a:xfrm>
          <a:off x="3881" y="1503"/>
          <a:ext cx="10507836" cy="9869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Giúp con tìm ra phương pháp học tập tốt nhất của riêng mình</a:t>
          </a:r>
          <a:endParaRPr lang="en-US" sz="3200" kern="1200"/>
        </a:p>
      </dsp:txBody>
      <dsp:txXfrm>
        <a:off x="32787" y="30409"/>
        <a:ext cx="10450024" cy="929100"/>
      </dsp:txXfrm>
    </dsp:sp>
    <dsp:sp modelId="{9E816A21-E018-47FB-A817-8C93622F02D5}">
      <dsp:nvSpPr>
        <dsp:cNvPr id="0" name=""/>
        <dsp:cNvSpPr/>
      </dsp:nvSpPr>
      <dsp:spPr>
        <a:xfrm>
          <a:off x="3881" y="1121976"/>
          <a:ext cx="5042148" cy="9869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Học một mình</a:t>
          </a:r>
          <a:endParaRPr lang="en-US" sz="3200" kern="1200"/>
        </a:p>
      </dsp:txBody>
      <dsp:txXfrm>
        <a:off x="32787" y="1150882"/>
        <a:ext cx="4984336" cy="929100"/>
      </dsp:txXfrm>
    </dsp:sp>
    <dsp:sp modelId="{E54D8CE3-BF3A-42FE-AEE9-7CD3697F0CB4}">
      <dsp:nvSpPr>
        <dsp:cNvPr id="0" name=""/>
        <dsp:cNvSpPr/>
      </dsp:nvSpPr>
      <dsp:spPr>
        <a:xfrm>
          <a:off x="3881" y="2242449"/>
          <a:ext cx="5042148" cy="9869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Học theo nhóm</a:t>
          </a:r>
          <a:endParaRPr lang="en-US" sz="3200" kern="1200"/>
        </a:p>
      </dsp:txBody>
      <dsp:txXfrm>
        <a:off x="32787" y="2271355"/>
        <a:ext cx="4984336" cy="929100"/>
      </dsp:txXfrm>
    </dsp:sp>
    <dsp:sp modelId="{DFC7E494-B1B2-481E-9ABC-06048E1B1676}">
      <dsp:nvSpPr>
        <dsp:cNvPr id="0" name=""/>
        <dsp:cNvSpPr/>
      </dsp:nvSpPr>
      <dsp:spPr>
        <a:xfrm>
          <a:off x="3881" y="3362922"/>
          <a:ext cx="5042148" cy="9869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Học với cha mẹ</a:t>
          </a:r>
          <a:endParaRPr lang="en-US" sz="3200" kern="1200"/>
        </a:p>
      </dsp:txBody>
      <dsp:txXfrm>
        <a:off x="32787" y="3391828"/>
        <a:ext cx="4984336" cy="929100"/>
      </dsp:txXfrm>
    </dsp:sp>
    <dsp:sp modelId="{2C4531C7-844B-484A-A9B3-ECFCD3146288}">
      <dsp:nvSpPr>
        <dsp:cNvPr id="0" name=""/>
        <dsp:cNvSpPr/>
      </dsp:nvSpPr>
      <dsp:spPr>
        <a:xfrm>
          <a:off x="5469570" y="1121976"/>
          <a:ext cx="5042148" cy="9869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Học qua kênh nghe</a:t>
          </a:r>
          <a:endParaRPr lang="en-US" sz="3200" kern="1200"/>
        </a:p>
      </dsp:txBody>
      <dsp:txXfrm>
        <a:off x="5498476" y="1150882"/>
        <a:ext cx="4984336" cy="929100"/>
      </dsp:txXfrm>
    </dsp:sp>
    <dsp:sp modelId="{17B2B28A-BB3C-47CA-B19D-A35C9213BEB9}">
      <dsp:nvSpPr>
        <dsp:cNvPr id="0" name=""/>
        <dsp:cNvSpPr/>
      </dsp:nvSpPr>
      <dsp:spPr>
        <a:xfrm>
          <a:off x="5469570" y="2242449"/>
          <a:ext cx="5042148" cy="9869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Học qua kênh đọc</a:t>
          </a:r>
          <a:endParaRPr lang="en-US" sz="3200" kern="1200"/>
        </a:p>
      </dsp:txBody>
      <dsp:txXfrm>
        <a:off x="5498476" y="2271355"/>
        <a:ext cx="4984336" cy="929100"/>
      </dsp:txXfrm>
    </dsp:sp>
    <dsp:sp modelId="{92AF8595-7D78-4419-90A7-2CC4879B2A73}">
      <dsp:nvSpPr>
        <dsp:cNvPr id="0" name=""/>
        <dsp:cNvSpPr/>
      </dsp:nvSpPr>
      <dsp:spPr>
        <a:xfrm>
          <a:off x="5469570" y="3362922"/>
          <a:ext cx="5042148" cy="9869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Học qua thực hành</a:t>
          </a:r>
          <a:endParaRPr lang="en-US" sz="3200" kern="1200"/>
        </a:p>
      </dsp:txBody>
      <dsp:txXfrm>
        <a:off x="5498476" y="3391828"/>
        <a:ext cx="4984336" cy="9291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75034-32CE-4531-B6E2-9627024A72F7}">
      <dsp:nvSpPr>
        <dsp:cNvPr id="0" name=""/>
        <dsp:cNvSpPr/>
      </dsp:nvSpPr>
      <dsp:spPr>
        <a:xfrm>
          <a:off x="2011455" y="57833"/>
          <a:ext cx="4083863" cy="1847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smtClean="0"/>
            <a:t>Tra cứu qua mạng internet</a:t>
          </a:r>
          <a:endParaRPr lang="en-US" sz="5000" kern="1200"/>
        </a:p>
      </dsp:txBody>
      <dsp:txXfrm>
        <a:off x="2011455" y="57833"/>
        <a:ext cx="4083863" cy="1847066"/>
      </dsp:txXfrm>
    </dsp:sp>
    <dsp:sp modelId="{BDEA69E3-32EB-4211-9A1B-748F61ECC01F}">
      <dsp:nvSpPr>
        <dsp:cNvPr id="0" name=""/>
        <dsp:cNvSpPr/>
      </dsp:nvSpPr>
      <dsp:spPr>
        <a:xfrm>
          <a:off x="0" y="57833"/>
          <a:ext cx="1828595" cy="18470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07172-C31A-475A-AD59-2DFE86ABF21D}">
      <dsp:nvSpPr>
        <dsp:cNvPr id="0" name=""/>
        <dsp:cNvSpPr/>
      </dsp:nvSpPr>
      <dsp:spPr>
        <a:xfrm>
          <a:off x="0" y="2209665"/>
          <a:ext cx="4083863" cy="1847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smtClean="0"/>
            <a:t>Tự đọc sách tham khảo</a:t>
          </a:r>
          <a:endParaRPr lang="en-US" sz="5000" kern="1200"/>
        </a:p>
      </dsp:txBody>
      <dsp:txXfrm>
        <a:off x="0" y="2209665"/>
        <a:ext cx="4083863" cy="1847066"/>
      </dsp:txXfrm>
    </dsp:sp>
    <dsp:sp modelId="{F5F76EBB-EF50-4233-A711-A22636874DFB}">
      <dsp:nvSpPr>
        <dsp:cNvPr id="0" name=""/>
        <dsp:cNvSpPr/>
      </dsp:nvSpPr>
      <dsp:spPr>
        <a:xfrm>
          <a:off x="4266723" y="2209665"/>
          <a:ext cx="1828595" cy="184706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0E622-7A7D-4089-9E47-D1B9FE1BF70B}">
      <dsp:nvSpPr>
        <dsp:cNvPr id="0" name=""/>
        <dsp:cNvSpPr/>
      </dsp:nvSpPr>
      <dsp:spPr>
        <a:xfrm>
          <a:off x="2011455" y="4361498"/>
          <a:ext cx="4083863" cy="1847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smtClean="0"/>
            <a:t>Tránh lạm dụng văn mẫu</a:t>
          </a:r>
          <a:endParaRPr lang="en-US" sz="5000" kern="1200"/>
        </a:p>
      </dsp:txBody>
      <dsp:txXfrm>
        <a:off x="2011455" y="4361498"/>
        <a:ext cx="4083863" cy="1847066"/>
      </dsp:txXfrm>
    </dsp:sp>
    <dsp:sp modelId="{E8F029A2-696C-40C9-BD5D-4131601510E2}">
      <dsp:nvSpPr>
        <dsp:cNvPr id="0" name=""/>
        <dsp:cNvSpPr/>
      </dsp:nvSpPr>
      <dsp:spPr>
        <a:xfrm>
          <a:off x="0" y="4361498"/>
          <a:ext cx="1828595" cy="18470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CF7E3-6343-497A-B8E4-D761F1A7DF5B}">
      <dsp:nvSpPr>
        <dsp:cNvPr id="0" name=""/>
        <dsp:cNvSpPr/>
      </dsp:nvSpPr>
      <dsp:spPr>
        <a:xfrm>
          <a:off x="0" y="0"/>
          <a:ext cx="10929256" cy="19390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smtClean="0"/>
            <a:t>Chỉ nên hỗ trợ, không nên giúp con làm bài tập về nhà.</a:t>
          </a:r>
          <a:endParaRPr lang="en-US" sz="4100" kern="1200"/>
        </a:p>
      </dsp:txBody>
      <dsp:txXfrm>
        <a:off x="2379752" y="0"/>
        <a:ext cx="8549503" cy="1939017"/>
      </dsp:txXfrm>
    </dsp:sp>
    <dsp:sp modelId="{4B0BA562-A23F-4CC7-AC66-8D5082811BAF}">
      <dsp:nvSpPr>
        <dsp:cNvPr id="0" name=""/>
        <dsp:cNvSpPr/>
      </dsp:nvSpPr>
      <dsp:spPr>
        <a:xfrm>
          <a:off x="193901" y="193901"/>
          <a:ext cx="2185851" cy="15512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E9A33-CD8C-49A4-99CE-707394E30416}">
      <dsp:nvSpPr>
        <dsp:cNvPr id="0" name=""/>
        <dsp:cNvSpPr/>
      </dsp:nvSpPr>
      <dsp:spPr>
        <a:xfrm>
          <a:off x="0" y="2132919"/>
          <a:ext cx="10929256" cy="1939017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smtClean="0"/>
            <a:t>Giúp con phân bố thời gian học tập, vui chơi, nghỉ ngơi hợp lí.</a:t>
          </a:r>
          <a:endParaRPr lang="en-US" sz="4100" kern="1200"/>
        </a:p>
      </dsp:txBody>
      <dsp:txXfrm>
        <a:off x="2379752" y="2132919"/>
        <a:ext cx="8549503" cy="1939017"/>
      </dsp:txXfrm>
    </dsp:sp>
    <dsp:sp modelId="{2B82BB1E-5AEB-4A03-8532-32D3C5CA814E}">
      <dsp:nvSpPr>
        <dsp:cNvPr id="0" name=""/>
        <dsp:cNvSpPr/>
      </dsp:nvSpPr>
      <dsp:spPr>
        <a:xfrm>
          <a:off x="193901" y="2326821"/>
          <a:ext cx="2185851" cy="15512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238CA-8F37-443A-A9F0-F629532DF8C9}">
      <dsp:nvSpPr>
        <dsp:cNvPr id="0" name=""/>
        <dsp:cNvSpPr/>
      </dsp:nvSpPr>
      <dsp:spPr>
        <a:xfrm>
          <a:off x="0" y="4265839"/>
          <a:ext cx="10929256" cy="1939017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smtClean="0"/>
            <a:t>Liên lạc với thầy cô để tìm ra cách giáo dục con phù hợp với tâm lí lứa tuổi.</a:t>
          </a:r>
          <a:endParaRPr lang="en-US" sz="4100" kern="1200"/>
        </a:p>
      </dsp:txBody>
      <dsp:txXfrm>
        <a:off x="2379752" y="4265839"/>
        <a:ext cx="8549503" cy="1939017"/>
      </dsp:txXfrm>
    </dsp:sp>
    <dsp:sp modelId="{E160F7DC-EFF6-44A7-B21B-D513A7431BE1}">
      <dsp:nvSpPr>
        <dsp:cNvPr id="0" name=""/>
        <dsp:cNvSpPr/>
      </dsp:nvSpPr>
      <dsp:spPr>
        <a:xfrm>
          <a:off x="193901" y="4459740"/>
          <a:ext cx="2185851" cy="15512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2C22D-05C3-4BA8-B3FE-DFB4DBCA9A53}">
      <dsp:nvSpPr>
        <dsp:cNvPr id="0" name=""/>
        <dsp:cNvSpPr/>
      </dsp:nvSpPr>
      <dsp:spPr>
        <a:xfrm>
          <a:off x="0" y="3330915"/>
          <a:ext cx="5167087" cy="0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B0E35-CD78-42E1-91F5-71308FBAD661}">
      <dsp:nvSpPr>
        <dsp:cNvPr id="0" name=""/>
        <dsp:cNvSpPr/>
      </dsp:nvSpPr>
      <dsp:spPr>
        <a:xfrm>
          <a:off x="0" y="2202740"/>
          <a:ext cx="5167087" cy="0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79554-9640-4920-9563-5C673805F972}">
      <dsp:nvSpPr>
        <dsp:cNvPr id="0" name=""/>
        <dsp:cNvSpPr/>
      </dsp:nvSpPr>
      <dsp:spPr>
        <a:xfrm>
          <a:off x="0" y="1074565"/>
          <a:ext cx="5167087" cy="0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2AEC4-B831-4A57-AFF8-913424602221}">
      <dsp:nvSpPr>
        <dsp:cNvPr id="0" name=""/>
        <dsp:cNvSpPr/>
      </dsp:nvSpPr>
      <dsp:spPr>
        <a:xfrm>
          <a:off x="1343442" y="112"/>
          <a:ext cx="3823644" cy="1074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Động viên con tương tác với GV.</a:t>
          </a:r>
          <a:endParaRPr lang="en-US" sz="3300" kern="1200"/>
        </a:p>
      </dsp:txBody>
      <dsp:txXfrm>
        <a:off x="1343442" y="112"/>
        <a:ext cx="3823644" cy="1074452"/>
      </dsp:txXfrm>
    </dsp:sp>
    <dsp:sp modelId="{FD01C929-E323-4468-9412-A001E58E8AE9}">
      <dsp:nvSpPr>
        <dsp:cNvPr id="0" name=""/>
        <dsp:cNvSpPr/>
      </dsp:nvSpPr>
      <dsp:spPr>
        <a:xfrm>
          <a:off x="0" y="112"/>
          <a:ext cx="1343442" cy="1074452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85" tIns="108585" rIns="108585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smtClean="0"/>
            <a:t>1</a:t>
          </a:r>
          <a:endParaRPr lang="en-US" sz="5700" kern="1200"/>
        </a:p>
      </dsp:txBody>
      <dsp:txXfrm>
        <a:off x="52460" y="52572"/>
        <a:ext cx="1238522" cy="1021992"/>
      </dsp:txXfrm>
    </dsp:sp>
    <dsp:sp modelId="{B54B7CDB-534D-4DC7-AB05-EB88771661DC}">
      <dsp:nvSpPr>
        <dsp:cNvPr id="0" name=""/>
        <dsp:cNvSpPr/>
      </dsp:nvSpPr>
      <dsp:spPr>
        <a:xfrm>
          <a:off x="1343442" y="1128287"/>
          <a:ext cx="3823644" cy="1074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Cùng con giải quyết một vài bài tập khó.</a:t>
          </a:r>
          <a:endParaRPr lang="en-US" sz="3300" kern="1200"/>
        </a:p>
      </dsp:txBody>
      <dsp:txXfrm>
        <a:off x="1343442" y="1128287"/>
        <a:ext cx="3823644" cy="1074452"/>
      </dsp:txXfrm>
    </dsp:sp>
    <dsp:sp modelId="{3DF3BEC3-0545-46DB-AAD2-58CD3E7A2054}">
      <dsp:nvSpPr>
        <dsp:cNvPr id="0" name=""/>
        <dsp:cNvSpPr/>
      </dsp:nvSpPr>
      <dsp:spPr>
        <a:xfrm>
          <a:off x="0" y="1128287"/>
          <a:ext cx="1343442" cy="1074452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85" tIns="108585" rIns="108585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smtClean="0"/>
            <a:t>2</a:t>
          </a:r>
          <a:endParaRPr lang="en-US" sz="5700" kern="1200"/>
        </a:p>
      </dsp:txBody>
      <dsp:txXfrm>
        <a:off x="52460" y="1180747"/>
        <a:ext cx="1238522" cy="1021992"/>
      </dsp:txXfrm>
    </dsp:sp>
    <dsp:sp modelId="{4246BA9B-49FA-4400-8EA8-E835359C504F}">
      <dsp:nvSpPr>
        <dsp:cNvPr id="0" name=""/>
        <dsp:cNvSpPr/>
      </dsp:nvSpPr>
      <dsp:spPr>
        <a:xfrm>
          <a:off x="1343442" y="2256462"/>
          <a:ext cx="3823644" cy="1074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Tránh rầy la, khiển trách con.</a:t>
          </a:r>
          <a:endParaRPr lang="en-US" sz="3300" kern="1200"/>
        </a:p>
      </dsp:txBody>
      <dsp:txXfrm>
        <a:off x="1343442" y="2256462"/>
        <a:ext cx="3823644" cy="1074452"/>
      </dsp:txXfrm>
    </dsp:sp>
    <dsp:sp modelId="{1A9AC418-BEB1-47A3-A16B-6E93A8A10035}">
      <dsp:nvSpPr>
        <dsp:cNvPr id="0" name=""/>
        <dsp:cNvSpPr/>
      </dsp:nvSpPr>
      <dsp:spPr>
        <a:xfrm>
          <a:off x="0" y="2256462"/>
          <a:ext cx="1343442" cy="1074452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85" tIns="108585" rIns="108585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smtClean="0"/>
            <a:t>3</a:t>
          </a:r>
          <a:endParaRPr lang="en-US" sz="5700" kern="1200"/>
        </a:p>
      </dsp:txBody>
      <dsp:txXfrm>
        <a:off x="52460" y="2308922"/>
        <a:ext cx="1238522" cy="1021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6E308-EF28-4F9A-944C-7A559613AFF8}">
      <dsp:nvSpPr>
        <dsp:cNvPr id="0" name=""/>
        <dsp:cNvSpPr/>
      </dsp:nvSpPr>
      <dsp:spPr>
        <a:xfrm>
          <a:off x="-5990136" y="-916606"/>
          <a:ext cx="7130926" cy="7130926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758FAD-94D7-4061-BD58-FFAEFA7AA0D2}">
      <dsp:nvSpPr>
        <dsp:cNvPr id="0" name=""/>
        <dsp:cNvSpPr/>
      </dsp:nvSpPr>
      <dsp:spPr>
        <a:xfrm>
          <a:off x="597078" y="407288"/>
          <a:ext cx="10867106" cy="815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690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smtClean="0">
              <a:solidFill>
                <a:schemeClr val="tx1"/>
              </a:solidFill>
            </a:rPr>
            <a:t>R</a:t>
          </a:r>
          <a:r>
            <a:rPr lang="vi-VN" sz="2400" b="0" i="0" kern="1200" smtClean="0">
              <a:solidFill>
                <a:schemeClr val="tx1"/>
              </a:solidFill>
            </a:rPr>
            <a:t>èn luyện phương pháp học, hình thành kĩ năng tự học, kĩ năng nghiên cứu khoa học; bồi dưỡng hứng thú và lòng say mê học tập cho HS</a:t>
          </a:r>
          <a:r>
            <a:rPr lang="en-US" sz="2400" b="0" i="0" kern="1200" smtClean="0">
              <a:solidFill>
                <a:schemeClr val="tx1"/>
              </a:solidFill>
            </a:rPr>
            <a:t>.</a:t>
          </a:r>
          <a:endParaRPr lang="en-US" sz="2400" kern="1200">
            <a:solidFill>
              <a:schemeClr val="tx1"/>
            </a:solidFill>
          </a:endParaRPr>
        </a:p>
      </dsp:txBody>
      <dsp:txXfrm>
        <a:off x="597078" y="407288"/>
        <a:ext cx="10867106" cy="815000"/>
      </dsp:txXfrm>
    </dsp:sp>
    <dsp:sp modelId="{A5215947-ED81-42C0-B026-E31AC866FAC0}">
      <dsp:nvSpPr>
        <dsp:cNvPr id="0" name=""/>
        <dsp:cNvSpPr/>
      </dsp:nvSpPr>
      <dsp:spPr>
        <a:xfrm>
          <a:off x="87703" y="305413"/>
          <a:ext cx="1018750" cy="10187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E66A6B-632C-45C5-A68D-CD6058106C32}">
      <dsp:nvSpPr>
        <dsp:cNvPr id="0" name=""/>
        <dsp:cNvSpPr/>
      </dsp:nvSpPr>
      <dsp:spPr>
        <a:xfrm>
          <a:off x="1064336" y="1630000"/>
          <a:ext cx="10399848" cy="815000"/>
        </a:xfrm>
        <a:prstGeom prst="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690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smtClean="0">
              <a:solidFill>
                <a:schemeClr val="tx1"/>
              </a:solidFill>
            </a:rPr>
            <a:t>P</a:t>
          </a:r>
          <a:r>
            <a:rPr lang="vi-VN" sz="2400" b="0" i="0" kern="1200" smtClean="0">
              <a:solidFill>
                <a:schemeClr val="tx1"/>
              </a:solidFill>
            </a:rPr>
            <a:t>hát huy tính tích cực, độc lập nhận thức; phát triển tư duy sáng tạo ở HS</a:t>
          </a:r>
          <a:r>
            <a:rPr lang="en-US" sz="2400" b="0" i="0" kern="1200" smtClean="0">
              <a:solidFill>
                <a:schemeClr val="tx1"/>
              </a:solidFill>
            </a:rPr>
            <a:t>.</a:t>
          </a:r>
          <a:endParaRPr lang="en-US" sz="2400" kern="1200">
            <a:solidFill>
              <a:schemeClr val="tx1"/>
            </a:solidFill>
          </a:endParaRPr>
        </a:p>
      </dsp:txBody>
      <dsp:txXfrm>
        <a:off x="1064336" y="1630000"/>
        <a:ext cx="10399848" cy="815000"/>
      </dsp:txXfrm>
    </dsp:sp>
    <dsp:sp modelId="{F55824BA-259C-4FD7-A72C-99DC6EBC67C3}">
      <dsp:nvSpPr>
        <dsp:cNvPr id="0" name=""/>
        <dsp:cNvSpPr/>
      </dsp:nvSpPr>
      <dsp:spPr>
        <a:xfrm>
          <a:off x="554961" y="1528125"/>
          <a:ext cx="1018750" cy="10187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32B2A3-2D9E-4F97-A702-4D1044DC196A}">
      <dsp:nvSpPr>
        <dsp:cNvPr id="0" name=""/>
        <dsp:cNvSpPr/>
      </dsp:nvSpPr>
      <dsp:spPr>
        <a:xfrm>
          <a:off x="1064336" y="2852712"/>
          <a:ext cx="10399848" cy="815000"/>
        </a:xfrm>
        <a:prstGeom prst="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690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smtClean="0">
              <a:solidFill>
                <a:schemeClr val="tx1"/>
              </a:solidFill>
            </a:rPr>
            <a:t>Hình thành và phát triển kĩ năng thực hành; phát triển khả năng giải quyết vấn đề trong thực tế cuộc sống.</a:t>
          </a:r>
        </a:p>
      </dsp:txBody>
      <dsp:txXfrm>
        <a:off x="1064336" y="2852712"/>
        <a:ext cx="10399848" cy="815000"/>
      </dsp:txXfrm>
    </dsp:sp>
    <dsp:sp modelId="{5A0C810D-B92A-4F3E-B71D-D1D1110B119D}">
      <dsp:nvSpPr>
        <dsp:cNvPr id="0" name=""/>
        <dsp:cNvSpPr/>
      </dsp:nvSpPr>
      <dsp:spPr>
        <a:xfrm>
          <a:off x="554961" y="2750837"/>
          <a:ext cx="1018750" cy="10187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8EA28D-7945-4236-A733-4C80861B7D55}">
      <dsp:nvSpPr>
        <dsp:cNvPr id="0" name=""/>
        <dsp:cNvSpPr/>
      </dsp:nvSpPr>
      <dsp:spPr>
        <a:xfrm>
          <a:off x="597078" y="4075424"/>
          <a:ext cx="10867106" cy="815000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690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smtClean="0">
              <a:solidFill>
                <a:schemeClr val="tx1"/>
              </a:solidFill>
            </a:rPr>
            <a:t>Sử dụng các phương tiện dạy học hiện đại.</a:t>
          </a:r>
        </a:p>
      </dsp:txBody>
      <dsp:txXfrm>
        <a:off x="597078" y="4075424"/>
        <a:ext cx="10867106" cy="815000"/>
      </dsp:txXfrm>
    </dsp:sp>
    <dsp:sp modelId="{F9613D8D-D47E-4603-8309-AC59151EFA76}">
      <dsp:nvSpPr>
        <dsp:cNvPr id="0" name=""/>
        <dsp:cNvSpPr/>
      </dsp:nvSpPr>
      <dsp:spPr>
        <a:xfrm>
          <a:off x="87703" y="3973549"/>
          <a:ext cx="1018750" cy="10187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5213B-0B2B-4029-95C2-24AAFCDF1143}">
      <dsp:nvSpPr>
        <dsp:cNvPr id="0" name=""/>
        <dsp:cNvSpPr/>
      </dsp:nvSpPr>
      <dsp:spPr>
        <a:xfrm>
          <a:off x="3346" y="324461"/>
          <a:ext cx="2654895" cy="15929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chemeClr val="tx1"/>
              </a:solidFill>
            </a:rPr>
            <a:t>PPDH dựa trên dự án</a:t>
          </a:r>
          <a:endParaRPr lang="en-US" sz="3200" kern="1200">
            <a:solidFill>
              <a:schemeClr val="tx1"/>
            </a:solidFill>
          </a:endParaRPr>
        </a:p>
      </dsp:txBody>
      <dsp:txXfrm>
        <a:off x="3346" y="324461"/>
        <a:ext cx="2654895" cy="1592937"/>
      </dsp:txXfrm>
    </dsp:sp>
    <dsp:sp modelId="{FB14F27E-D0CF-4AEC-9B08-348270F7D177}">
      <dsp:nvSpPr>
        <dsp:cNvPr id="0" name=""/>
        <dsp:cNvSpPr/>
      </dsp:nvSpPr>
      <dsp:spPr>
        <a:xfrm>
          <a:off x="2923731" y="324461"/>
          <a:ext cx="2654895" cy="1592937"/>
        </a:xfrm>
        <a:prstGeom prst="rect">
          <a:avLst/>
        </a:prstGeom>
        <a:gradFill rotWithShape="0">
          <a:gsLst>
            <a:gs pos="0">
              <a:schemeClr val="accent4">
                <a:hueOff val="1732615"/>
                <a:satOff val="-7995"/>
                <a:lumOff val="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732615"/>
                <a:satOff val="-7995"/>
                <a:lumOff val="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732615"/>
                <a:satOff val="-7995"/>
                <a:lumOff val="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chemeClr val="tx1"/>
              </a:solidFill>
            </a:rPr>
            <a:t>PPDH hợp tác</a:t>
          </a:r>
          <a:endParaRPr lang="en-US" sz="3200" kern="1200">
            <a:solidFill>
              <a:schemeClr val="tx1"/>
            </a:solidFill>
          </a:endParaRPr>
        </a:p>
      </dsp:txBody>
      <dsp:txXfrm>
        <a:off x="2923731" y="324461"/>
        <a:ext cx="2654895" cy="1592937"/>
      </dsp:txXfrm>
    </dsp:sp>
    <dsp:sp modelId="{D4B16BC1-5659-415E-AD16-BC123D841EBF}">
      <dsp:nvSpPr>
        <dsp:cNvPr id="0" name=""/>
        <dsp:cNvSpPr/>
      </dsp:nvSpPr>
      <dsp:spPr>
        <a:xfrm>
          <a:off x="5844116" y="324461"/>
          <a:ext cx="2654895" cy="1592937"/>
        </a:xfrm>
        <a:prstGeom prst="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chemeClr val="tx1"/>
              </a:solidFill>
            </a:rPr>
            <a:t>PPDH giải quyết vấn đề</a:t>
          </a:r>
          <a:endParaRPr lang="en-US" sz="3200" kern="1200">
            <a:solidFill>
              <a:schemeClr val="tx1"/>
            </a:solidFill>
          </a:endParaRPr>
        </a:p>
      </dsp:txBody>
      <dsp:txXfrm>
        <a:off x="5844116" y="324461"/>
        <a:ext cx="2654895" cy="1592937"/>
      </dsp:txXfrm>
    </dsp:sp>
    <dsp:sp modelId="{C9DA0B49-82EE-42EA-922D-6D682A0E845B}">
      <dsp:nvSpPr>
        <dsp:cNvPr id="0" name=""/>
        <dsp:cNvSpPr/>
      </dsp:nvSpPr>
      <dsp:spPr>
        <a:xfrm>
          <a:off x="8764501" y="324461"/>
          <a:ext cx="2654895" cy="1592937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chemeClr val="tx1"/>
              </a:solidFill>
            </a:rPr>
            <a:t>PP đàm thoại gợi mở</a:t>
          </a:r>
          <a:endParaRPr lang="en-US" sz="3200" kern="1200">
            <a:solidFill>
              <a:schemeClr val="tx1"/>
            </a:solidFill>
          </a:endParaRPr>
        </a:p>
      </dsp:txBody>
      <dsp:txXfrm>
        <a:off x="8764501" y="324461"/>
        <a:ext cx="2654895" cy="1592937"/>
      </dsp:txXfrm>
    </dsp:sp>
    <dsp:sp modelId="{07697BBA-E786-4F6F-A34A-3BDBEE73C38E}">
      <dsp:nvSpPr>
        <dsp:cNvPr id="0" name=""/>
        <dsp:cNvSpPr/>
      </dsp:nvSpPr>
      <dsp:spPr>
        <a:xfrm>
          <a:off x="1463538" y="2182887"/>
          <a:ext cx="2654895" cy="1592937"/>
        </a:xfrm>
        <a:prstGeom prst="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chemeClr val="tx1"/>
              </a:solidFill>
            </a:rPr>
            <a:t>PP đóng vai</a:t>
          </a:r>
          <a:endParaRPr lang="en-US" sz="3200" kern="1200">
            <a:solidFill>
              <a:schemeClr val="tx1"/>
            </a:solidFill>
          </a:endParaRPr>
        </a:p>
      </dsp:txBody>
      <dsp:txXfrm>
        <a:off x="1463538" y="2182887"/>
        <a:ext cx="2654895" cy="1592937"/>
      </dsp:txXfrm>
    </dsp:sp>
    <dsp:sp modelId="{7E9F4685-6EBF-484B-9B7A-1A83110F18C0}">
      <dsp:nvSpPr>
        <dsp:cNvPr id="0" name=""/>
        <dsp:cNvSpPr/>
      </dsp:nvSpPr>
      <dsp:spPr>
        <a:xfrm>
          <a:off x="4383923" y="2182887"/>
          <a:ext cx="2654895" cy="1592937"/>
        </a:xfrm>
        <a:prstGeom prst="rect">
          <a:avLst/>
        </a:prstGeom>
        <a:gradFill rotWithShape="0">
          <a:gsLst>
            <a:gs pos="0">
              <a:schemeClr val="accent4">
                <a:hueOff val="8663077"/>
                <a:satOff val="-39973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663077"/>
                <a:satOff val="-39973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663077"/>
                <a:satOff val="-39973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chemeClr val="tx1"/>
              </a:solidFill>
            </a:rPr>
            <a:t>PP dạy viết dựa trên tiến trình</a:t>
          </a:r>
          <a:endParaRPr lang="en-US" sz="3200" kern="1200">
            <a:solidFill>
              <a:schemeClr val="tx1"/>
            </a:solidFill>
          </a:endParaRPr>
        </a:p>
      </dsp:txBody>
      <dsp:txXfrm>
        <a:off x="4383923" y="2182887"/>
        <a:ext cx="2654895" cy="1592937"/>
      </dsp:txXfrm>
    </dsp:sp>
    <dsp:sp modelId="{7D958A54-E536-42CC-8D70-75006FBA3AD8}">
      <dsp:nvSpPr>
        <dsp:cNvPr id="0" name=""/>
        <dsp:cNvSpPr/>
      </dsp:nvSpPr>
      <dsp:spPr>
        <a:xfrm>
          <a:off x="7304308" y="2182887"/>
          <a:ext cx="2654895" cy="1592937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chemeClr val="tx1"/>
              </a:solidFill>
            </a:rPr>
            <a:t>PPDH theo mẫu</a:t>
          </a:r>
          <a:endParaRPr lang="en-US" sz="3200" kern="1200">
            <a:solidFill>
              <a:schemeClr val="tx1"/>
            </a:solidFill>
          </a:endParaRPr>
        </a:p>
      </dsp:txBody>
      <dsp:txXfrm>
        <a:off x="7304308" y="2182887"/>
        <a:ext cx="2654895" cy="15929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10D24-FA87-422C-A2B3-ACEABA694929}">
      <dsp:nvSpPr>
        <dsp:cNvPr id="0" name=""/>
        <dsp:cNvSpPr/>
      </dsp:nvSpPr>
      <dsp:spPr>
        <a:xfrm>
          <a:off x="3006248" y="59699"/>
          <a:ext cx="2583482" cy="387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0010" rIns="80010" bIns="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Kỹ thuật khăn trải bàn</a:t>
          </a:r>
          <a:endParaRPr lang="en-US" sz="2100" kern="1200"/>
        </a:p>
      </dsp:txBody>
      <dsp:txXfrm>
        <a:off x="3006248" y="59699"/>
        <a:ext cx="2583482" cy="387522"/>
      </dsp:txXfrm>
    </dsp:sp>
    <dsp:sp modelId="{417F8DC4-37B7-4ED5-8F87-0B864E77E194}">
      <dsp:nvSpPr>
        <dsp:cNvPr id="0" name=""/>
        <dsp:cNvSpPr/>
      </dsp:nvSpPr>
      <dsp:spPr>
        <a:xfrm>
          <a:off x="3006248" y="524029"/>
          <a:ext cx="2583482" cy="258348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E4996-DB2F-4A2F-92DF-6026BD4BDF87}">
      <dsp:nvSpPr>
        <dsp:cNvPr id="0" name=""/>
        <dsp:cNvSpPr/>
      </dsp:nvSpPr>
      <dsp:spPr>
        <a:xfrm>
          <a:off x="5862825" y="59699"/>
          <a:ext cx="2583482" cy="387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0010" rIns="80010" bIns="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Kỹ thuật sơ đồ tư duy</a:t>
          </a:r>
          <a:endParaRPr lang="en-US" sz="2100" kern="1200"/>
        </a:p>
      </dsp:txBody>
      <dsp:txXfrm>
        <a:off x="5862825" y="59699"/>
        <a:ext cx="2583482" cy="387522"/>
      </dsp:txXfrm>
    </dsp:sp>
    <dsp:sp modelId="{BF901D3A-3E93-4102-97A3-73D98170FD21}">
      <dsp:nvSpPr>
        <dsp:cNvPr id="0" name=""/>
        <dsp:cNvSpPr/>
      </dsp:nvSpPr>
      <dsp:spPr>
        <a:xfrm>
          <a:off x="5862825" y="524029"/>
          <a:ext cx="2583482" cy="258348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E9DC4-E30A-454F-A962-11E8CB02FC3F}">
      <dsp:nvSpPr>
        <dsp:cNvPr id="0" name=""/>
        <dsp:cNvSpPr/>
      </dsp:nvSpPr>
      <dsp:spPr>
        <a:xfrm>
          <a:off x="8719403" y="59699"/>
          <a:ext cx="2583482" cy="387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0010" rIns="80010" bIns="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Kỹ thuật phòng tranh</a:t>
          </a:r>
          <a:endParaRPr lang="en-US" sz="2100" kern="1200"/>
        </a:p>
      </dsp:txBody>
      <dsp:txXfrm>
        <a:off x="8719403" y="59699"/>
        <a:ext cx="2583482" cy="387522"/>
      </dsp:txXfrm>
    </dsp:sp>
    <dsp:sp modelId="{2D87A428-E83C-4909-A4E1-806649003495}">
      <dsp:nvSpPr>
        <dsp:cNvPr id="0" name=""/>
        <dsp:cNvSpPr/>
      </dsp:nvSpPr>
      <dsp:spPr>
        <a:xfrm>
          <a:off x="8719403" y="524029"/>
          <a:ext cx="2583482" cy="25834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766BA-A9D1-4C52-877F-9726FF5F0A8C}">
      <dsp:nvSpPr>
        <dsp:cNvPr id="0" name=""/>
        <dsp:cNvSpPr/>
      </dsp:nvSpPr>
      <dsp:spPr>
        <a:xfrm>
          <a:off x="4434537" y="3365860"/>
          <a:ext cx="2583482" cy="387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0010" rIns="80010" bIns="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Kỹ thuật KWL</a:t>
          </a:r>
          <a:endParaRPr lang="en-US" sz="2100" kern="1200"/>
        </a:p>
      </dsp:txBody>
      <dsp:txXfrm>
        <a:off x="4434537" y="3365860"/>
        <a:ext cx="2583482" cy="387522"/>
      </dsp:txXfrm>
    </dsp:sp>
    <dsp:sp modelId="{0CF05EB9-B718-4091-B7AE-7E46BAEE9281}">
      <dsp:nvSpPr>
        <dsp:cNvPr id="0" name=""/>
        <dsp:cNvSpPr/>
      </dsp:nvSpPr>
      <dsp:spPr>
        <a:xfrm>
          <a:off x="4434537" y="3830190"/>
          <a:ext cx="2583482" cy="258348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DCF76-46E4-4DEF-B114-83647BF29911}">
      <dsp:nvSpPr>
        <dsp:cNvPr id="0" name=""/>
        <dsp:cNvSpPr/>
      </dsp:nvSpPr>
      <dsp:spPr>
        <a:xfrm>
          <a:off x="7291114" y="3365860"/>
          <a:ext cx="2583482" cy="387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0010" rIns="80010" bIns="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Kỹ thuật bốn ô vuông</a:t>
          </a:r>
          <a:endParaRPr lang="en-US" sz="2100" kern="1200"/>
        </a:p>
      </dsp:txBody>
      <dsp:txXfrm>
        <a:off x="7291114" y="3365860"/>
        <a:ext cx="2583482" cy="387522"/>
      </dsp:txXfrm>
    </dsp:sp>
    <dsp:sp modelId="{2C637932-873A-4BBD-A89C-E11061D4B611}">
      <dsp:nvSpPr>
        <dsp:cNvPr id="0" name=""/>
        <dsp:cNvSpPr/>
      </dsp:nvSpPr>
      <dsp:spPr>
        <a:xfrm>
          <a:off x="7291114" y="3830190"/>
          <a:ext cx="2583482" cy="25834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35676-6465-47F4-A3E3-C981F255BAB6}">
      <dsp:nvSpPr>
        <dsp:cNvPr id="0" name=""/>
        <dsp:cNvSpPr/>
      </dsp:nvSpPr>
      <dsp:spPr>
        <a:xfrm>
          <a:off x="0" y="417900"/>
          <a:ext cx="1129284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450" tIns="499872" rIns="87645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smtClean="0"/>
            <a:t>Theo dõi sự tiến bộ của HS, nâng cao chất lượng dạy học.</a:t>
          </a:r>
          <a:endParaRPr lang="en-US" sz="2400" b="1" kern="1200"/>
        </a:p>
      </dsp:txBody>
      <dsp:txXfrm>
        <a:off x="0" y="417900"/>
        <a:ext cx="11292840" cy="1020600"/>
      </dsp:txXfrm>
    </dsp:sp>
    <dsp:sp modelId="{276C3BC5-829A-4CF0-8FEA-F896F1684E79}">
      <dsp:nvSpPr>
        <dsp:cNvPr id="0" name=""/>
        <dsp:cNvSpPr/>
      </dsp:nvSpPr>
      <dsp:spPr>
        <a:xfrm>
          <a:off x="564642" y="63660"/>
          <a:ext cx="7904988" cy="7084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8790" tIns="0" rIns="2987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Đánh giá vì học tập</a:t>
          </a:r>
          <a:endParaRPr lang="en-US" sz="3200" b="1" kern="1200"/>
        </a:p>
      </dsp:txBody>
      <dsp:txXfrm>
        <a:off x="599227" y="98245"/>
        <a:ext cx="7835818" cy="639310"/>
      </dsp:txXfrm>
    </dsp:sp>
    <dsp:sp modelId="{D0AC08D5-E932-4910-9F0F-E60FB555E187}">
      <dsp:nvSpPr>
        <dsp:cNvPr id="0" name=""/>
        <dsp:cNvSpPr/>
      </dsp:nvSpPr>
      <dsp:spPr>
        <a:xfrm>
          <a:off x="0" y="1922340"/>
          <a:ext cx="1129284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450" tIns="499872" rIns="87645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smtClean="0"/>
            <a:t>HS tự giám sát, tự đánh giá để rút ra bài học cho bản thân.</a:t>
          </a:r>
          <a:endParaRPr lang="en-US" sz="2400" b="1" kern="1200"/>
        </a:p>
      </dsp:txBody>
      <dsp:txXfrm>
        <a:off x="0" y="1922340"/>
        <a:ext cx="11292840" cy="1020600"/>
      </dsp:txXfrm>
    </dsp:sp>
    <dsp:sp modelId="{3D688F12-F8C4-4F8B-9DF3-D055D473291D}">
      <dsp:nvSpPr>
        <dsp:cNvPr id="0" name=""/>
        <dsp:cNvSpPr/>
      </dsp:nvSpPr>
      <dsp:spPr>
        <a:xfrm>
          <a:off x="564642" y="1568100"/>
          <a:ext cx="7904988" cy="708480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8790" tIns="0" rIns="2987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Đánh giá là học tập</a:t>
          </a:r>
          <a:endParaRPr lang="en-US" sz="3200" b="1" kern="1200"/>
        </a:p>
      </dsp:txBody>
      <dsp:txXfrm>
        <a:off x="599227" y="1602685"/>
        <a:ext cx="7835818" cy="639310"/>
      </dsp:txXfrm>
    </dsp:sp>
    <dsp:sp modelId="{B50BA8C9-89B1-4CBB-813C-DD06E5B6F942}">
      <dsp:nvSpPr>
        <dsp:cNvPr id="0" name=""/>
        <dsp:cNvSpPr/>
      </dsp:nvSpPr>
      <dsp:spPr>
        <a:xfrm>
          <a:off x="0" y="3426780"/>
          <a:ext cx="1129284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450" tIns="499872" rIns="87645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smtClean="0"/>
            <a:t>Đánh giá để ghi nhận những gì HS đạt được vào cuối giai đoạn học tập.</a:t>
          </a:r>
          <a:endParaRPr lang="en-US" sz="2400" b="1" kern="1200"/>
        </a:p>
      </dsp:txBody>
      <dsp:txXfrm>
        <a:off x="0" y="3426780"/>
        <a:ext cx="11292840" cy="1020600"/>
      </dsp:txXfrm>
    </dsp:sp>
    <dsp:sp modelId="{C2E1956E-52A9-4788-91D4-0F63B21769DE}">
      <dsp:nvSpPr>
        <dsp:cNvPr id="0" name=""/>
        <dsp:cNvSpPr/>
      </dsp:nvSpPr>
      <dsp:spPr>
        <a:xfrm>
          <a:off x="564642" y="3072540"/>
          <a:ext cx="7904988" cy="70848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8790" tIns="0" rIns="2987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Đánh giá kết quả học tập</a:t>
          </a:r>
          <a:endParaRPr lang="en-US" sz="3200" b="1" kern="1200"/>
        </a:p>
      </dsp:txBody>
      <dsp:txXfrm>
        <a:off x="599227" y="3107125"/>
        <a:ext cx="7835818" cy="6393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70B3F-8726-4B97-B14B-E55F0D4D8AEE}">
      <dsp:nvSpPr>
        <dsp:cNvPr id="0" name=""/>
        <dsp:cNvSpPr/>
      </dsp:nvSpPr>
      <dsp:spPr>
        <a:xfrm>
          <a:off x="4047" y="2540"/>
          <a:ext cx="11254989" cy="14473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3 LOẠI KIỂM TRA ĐÁNH GIÁ </a:t>
          </a:r>
          <a:br>
            <a:rPr lang="en-US" sz="3800" b="1" kern="1200" dirty="0" smtClean="0"/>
          </a:br>
          <a:r>
            <a:rPr lang="en-US" sz="3800" b="1" kern="1200" dirty="0" smtClean="0"/>
            <a:t>TRONG MÔN NGỮ VĂN </a:t>
          </a:r>
          <a:r>
            <a:rPr lang="en-US" sz="3800" b="1" kern="1200" dirty="0" smtClean="0"/>
            <a:t>CẤP </a:t>
          </a:r>
          <a:r>
            <a:rPr lang="en-US" sz="3800" b="1" kern="1200" dirty="0" smtClean="0"/>
            <a:t>THCS</a:t>
          </a:r>
          <a:endParaRPr lang="en-US" sz="3800" b="1" kern="1200" dirty="0"/>
        </a:p>
      </dsp:txBody>
      <dsp:txXfrm>
        <a:off x="46439" y="44932"/>
        <a:ext cx="11170205" cy="1362585"/>
      </dsp:txXfrm>
    </dsp:sp>
    <dsp:sp modelId="{E574824F-6C16-46AF-8D4D-29FFBBAC3575}">
      <dsp:nvSpPr>
        <dsp:cNvPr id="0" name=""/>
        <dsp:cNvSpPr/>
      </dsp:nvSpPr>
      <dsp:spPr>
        <a:xfrm>
          <a:off x="4047" y="1596352"/>
          <a:ext cx="3552711" cy="14473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smtClean="0"/>
            <a:t>KTĐG</a:t>
          </a:r>
          <a:br>
            <a:rPr lang="en-US" sz="3800" b="1" kern="1200" smtClean="0"/>
          </a:br>
          <a:r>
            <a:rPr lang="en-US" sz="3800" b="1" kern="1200" smtClean="0"/>
            <a:t>thường xuyên</a:t>
          </a:r>
          <a:endParaRPr lang="en-US" sz="3800" b="1" kern="1200"/>
        </a:p>
      </dsp:txBody>
      <dsp:txXfrm>
        <a:off x="46439" y="1638744"/>
        <a:ext cx="3467927" cy="1362585"/>
      </dsp:txXfrm>
    </dsp:sp>
    <dsp:sp modelId="{39F20CD3-C040-4ED1-ABA8-0EFA07CF5DA2}">
      <dsp:nvSpPr>
        <dsp:cNvPr id="0" name=""/>
        <dsp:cNvSpPr/>
      </dsp:nvSpPr>
      <dsp:spPr>
        <a:xfrm>
          <a:off x="4047" y="3190163"/>
          <a:ext cx="3552711" cy="14473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smtClean="0"/>
            <a:t>Hệ số1</a:t>
          </a:r>
          <a:endParaRPr lang="en-US" sz="3800" b="1" kern="1200"/>
        </a:p>
      </dsp:txBody>
      <dsp:txXfrm>
        <a:off x="46439" y="3232555"/>
        <a:ext cx="3467927" cy="1362585"/>
      </dsp:txXfrm>
    </dsp:sp>
    <dsp:sp modelId="{4139850C-4F95-4278-A0C4-B4A8EEC9F5E5}">
      <dsp:nvSpPr>
        <dsp:cNvPr id="0" name=""/>
        <dsp:cNvSpPr/>
      </dsp:nvSpPr>
      <dsp:spPr>
        <a:xfrm>
          <a:off x="4047" y="4783974"/>
          <a:ext cx="3552711" cy="14473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smtClean="0"/>
            <a:t>4 cột điểm</a:t>
          </a:r>
          <a:endParaRPr lang="en-US" sz="3800" b="1" kern="1200"/>
        </a:p>
      </dsp:txBody>
      <dsp:txXfrm>
        <a:off x="46439" y="4826366"/>
        <a:ext cx="3467927" cy="1362585"/>
      </dsp:txXfrm>
    </dsp:sp>
    <dsp:sp modelId="{D7B99502-10C2-4654-AF78-0A3219D5691C}">
      <dsp:nvSpPr>
        <dsp:cNvPr id="0" name=""/>
        <dsp:cNvSpPr/>
      </dsp:nvSpPr>
      <dsp:spPr>
        <a:xfrm>
          <a:off x="3855186" y="1596352"/>
          <a:ext cx="3552711" cy="14473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smtClean="0"/>
            <a:t>KTĐG</a:t>
          </a:r>
          <a:br>
            <a:rPr lang="en-US" sz="3800" b="1" kern="1200" smtClean="0"/>
          </a:br>
          <a:r>
            <a:rPr lang="en-US" sz="3800" b="1" kern="1200" smtClean="0"/>
            <a:t>giữa kì</a:t>
          </a:r>
          <a:endParaRPr lang="en-US" sz="3800" b="1" kern="1200"/>
        </a:p>
      </dsp:txBody>
      <dsp:txXfrm>
        <a:off x="3897578" y="1638744"/>
        <a:ext cx="3467927" cy="1362585"/>
      </dsp:txXfrm>
    </dsp:sp>
    <dsp:sp modelId="{6234FF0C-F051-4711-B9EF-1D6A8ADF0A00}">
      <dsp:nvSpPr>
        <dsp:cNvPr id="0" name=""/>
        <dsp:cNvSpPr/>
      </dsp:nvSpPr>
      <dsp:spPr>
        <a:xfrm>
          <a:off x="3855186" y="3190163"/>
          <a:ext cx="3552711" cy="14473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smtClean="0"/>
            <a:t>Hệ số 2</a:t>
          </a:r>
          <a:endParaRPr lang="en-US" sz="3800" b="1" kern="1200"/>
        </a:p>
      </dsp:txBody>
      <dsp:txXfrm>
        <a:off x="3897578" y="3232555"/>
        <a:ext cx="3467927" cy="1362585"/>
      </dsp:txXfrm>
    </dsp:sp>
    <dsp:sp modelId="{326A8167-F8BC-4540-8EA4-35E8CE462BE3}">
      <dsp:nvSpPr>
        <dsp:cNvPr id="0" name=""/>
        <dsp:cNvSpPr/>
      </dsp:nvSpPr>
      <dsp:spPr>
        <a:xfrm>
          <a:off x="3855186" y="4783974"/>
          <a:ext cx="3552711" cy="14473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smtClean="0"/>
            <a:t>1 cột điểm</a:t>
          </a:r>
          <a:endParaRPr lang="en-US" sz="3800" b="1" kern="1200"/>
        </a:p>
      </dsp:txBody>
      <dsp:txXfrm>
        <a:off x="3897578" y="4826366"/>
        <a:ext cx="3467927" cy="1362585"/>
      </dsp:txXfrm>
    </dsp:sp>
    <dsp:sp modelId="{70655AE7-6F9C-4273-80A3-DDE8F6B38043}">
      <dsp:nvSpPr>
        <dsp:cNvPr id="0" name=""/>
        <dsp:cNvSpPr/>
      </dsp:nvSpPr>
      <dsp:spPr>
        <a:xfrm>
          <a:off x="7706325" y="1596352"/>
          <a:ext cx="3552711" cy="14473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smtClean="0"/>
            <a:t>KTĐG</a:t>
          </a:r>
          <a:br>
            <a:rPr lang="en-US" sz="3800" b="1" kern="1200" smtClean="0"/>
          </a:br>
          <a:r>
            <a:rPr lang="en-US" sz="3800" b="1" kern="1200" smtClean="0"/>
            <a:t>cuối kì</a:t>
          </a:r>
          <a:endParaRPr lang="en-US" sz="3800" b="1" kern="1200"/>
        </a:p>
      </dsp:txBody>
      <dsp:txXfrm>
        <a:off x="7748717" y="1638744"/>
        <a:ext cx="3467927" cy="1362585"/>
      </dsp:txXfrm>
    </dsp:sp>
    <dsp:sp modelId="{892CFF9B-5BE2-4482-AE4B-E467B79A33F2}">
      <dsp:nvSpPr>
        <dsp:cNvPr id="0" name=""/>
        <dsp:cNvSpPr/>
      </dsp:nvSpPr>
      <dsp:spPr>
        <a:xfrm>
          <a:off x="7706325" y="3190163"/>
          <a:ext cx="3552711" cy="14473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smtClean="0"/>
            <a:t>Hệ số 3</a:t>
          </a:r>
          <a:endParaRPr lang="en-US" sz="3800" b="1" kern="1200"/>
        </a:p>
      </dsp:txBody>
      <dsp:txXfrm>
        <a:off x="7748717" y="3232555"/>
        <a:ext cx="3467927" cy="1362585"/>
      </dsp:txXfrm>
    </dsp:sp>
    <dsp:sp modelId="{ECF19B23-EFB6-4DA0-86A2-E0E86449066C}">
      <dsp:nvSpPr>
        <dsp:cNvPr id="0" name=""/>
        <dsp:cNvSpPr/>
      </dsp:nvSpPr>
      <dsp:spPr>
        <a:xfrm>
          <a:off x="7706325" y="4783974"/>
          <a:ext cx="3552711" cy="14473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smtClean="0"/>
            <a:t>1 cột điểm</a:t>
          </a:r>
          <a:endParaRPr lang="en-US" sz="3800" b="1" kern="1200"/>
        </a:p>
      </dsp:txBody>
      <dsp:txXfrm>
        <a:off x="7748717" y="4826366"/>
        <a:ext cx="3467927" cy="13625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EBB70-DBDE-47C9-856E-ECF3038D0D4E}">
      <dsp:nvSpPr>
        <dsp:cNvPr id="0" name=""/>
        <dsp:cNvSpPr/>
      </dsp:nvSpPr>
      <dsp:spPr>
        <a:xfrm>
          <a:off x="104325" y="7125"/>
          <a:ext cx="2599212" cy="194025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smtClean="0"/>
            <a:t>Bài trắc nghiệm, bài luận, bảng hỏi ngắn, thẻ kiểm tra…</a:t>
          </a:r>
          <a:endParaRPr lang="en-US" sz="2500" kern="1200"/>
        </a:p>
      </dsp:txBody>
      <dsp:txXfrm>
        <a:off x="149788" y="52588"/>
        <a:ext cx="2508286" cy="1894794"/>
      </dsp:txXfrm>
    </dsp:sp>
    <dsp:sp modelId="{BBC7B345-B803-4FFD-8213-32CB064D503E}">
      <dsp:nvSpPr>
        <dsp:cNvPr id="0" name=""/>
        <dsp:cNvSpPr/>
      </dsp:nvSpPr>
      <dsp:spPr>
        <a:xfrm>
          <a:off x="104325" y="1947383"/>
          <a:ext cx="2599212" cy="8343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Kiểm tra viết</a:t>
          </a:r>
          <a:endParaRPr lang="en-US" sz="2900" kern="1200"/>
        </a:p>
      </dsp:txBody>
      <dsp:txXfrm>
        <a:off x="104325" y="1947383"/>
        <a:ext cx="1830431" cy="834310"/>
      </dsp:txXfrm>
    </dsp:sp>
    <dsp:sp modelId="{C18E4396-E03F-4CF2-BD27-CD8AA7A9315D}">
      <dsp:nvSpPr>
        <dsp:cNvPr id="0" name=""/>
        <dsp:cNvSpPr/>
      </dsp:nvSpPr>
      <dsp:spPr>
        <a:xfrm>
          <a:off x="2008284" y="2079905"/>
          <a:ext cx="909724" cy="90972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D7EC6-78F4-43C2-87CC-71851E05239B}">
      <dsp:nvSpPr>
        <dsp:cNvPr id="0" name=""/>
        <dsp:cNvSpPr/>
      </dsp:nvSpPr>
      <dsp:spPr>
        <a:xfrm>
          <a:off x="3143387" y="7125"/>
          <a:ext cx="2599212" cy="194025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smtClean="0"/>
            <a:t>Quan sát hành động, thái độ, sản phẩm của học sinh.</a:t>
          </a:r>
          <a:endParaRPr lang="en-US" sz="2500" kern="1200"/>
        </a:p>
      </dsp:txBody>
      <dsp:txXfrm>
        <a:off x="3188850" y="52588"/>
        <a:ext cx="2508286" cy="1894794"/>
      </dsp:txXfrm>
    </dsp:sp>
    <dsp:sp modelId="{BC9821A4-3D12-4E4E-B14A-2A946212C431}">
      <dsp:nvSpPr>
        <dsp:cNvPr id="0" name=""/>
        <dsp:cNvSpPr/>
      </dsp:nvSpPr>
      <dsp:spPr>
        <a:xfrm>
          <a:off x="3143387" y="1947383"/>
          <a:ext cx="2599212" cy="8343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Quan sát</a:t>
          </a:r>
          <a:endParaRPr lang="en-US" sz="2900" kern="1200"/>
        </a:p>
      </dsp:txBody>
      <dsp:txXfrm>
        <a:off x="3143387" y="1947383"/>
        <a:ext cx="1830431" cy="834310"/>
      </dsp:txXfrm>
    </dsp:sp>
    <dsp:sp modelId="{29DB152E-1D73-4634-9E2B-0E1D4912941E}">
      <dsp:nvSpPr>
        <dsp:cNvPr id="0" name=""/>
        <dsp:cNvSpPr/>
      </dsp:nvSpPr>
      <dsp:spPr>
        <a:xfrm>
          <a:off x="5047346" y="2079905"/>
          <a:ext cx="909724" cy="90972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DA83D-827A-4620-A942-FE3E495B08BB}">
      <dsp:nvSpPr>
        <dsp:cNvPr id="0" name=""/>
        <dsp:cNvSpPr/>
      </dsp:nvSpPr>
      <dsp:spPr>
        <a:xfrm>
          <a:off x="6182449" y="7125"/>
          <a:ext cx="2599212" cy="194025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smtClean="0"/>
            <a:t>Được vận dụng thường xuyên trong các hoạt động học tập.</a:t>
          </a:r>
          <a:endParaRPr lang="en-US" sz="2500" kern="1200"/>
        </a:p>
      </dsp:txBody>
      <dsp:txXfrm>
        <a:off x="6227912" y="52588"/>
        <a:ext cx="2508286" cy="1894794"/>
      </dsp:txXfrm>
    </dsp:sp>
    <dsp:sp modelId="{E116FBFD-9FC9-4C5F-B106-D29D18F62B51}">
      <dsp:nvSpPr>
        <dsp:cNvPr id="0" name=""/>
        <dsp:cNvSpPr/>
      </dsp:nvSpPr>
      <dsp:spPr>
        <a:xfrm>
          <a:off x="6182449" y="1947383"/>
          <a:ext cx="2599212" cy="8343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Hỏi - đáp</a:t>
          </a:r>
          <a:endParaRPr lang="en-US" sz="2900" kern="1200"/>
        </a:p>
      </dsp:txBody>
      <dsp:txXfrm>
        <a:off x="6182449" y="1947383"/>
        <a:ext cx="1830431" cy="834310"/>
      </dsp:txXfrm>
    </dsp:sp>
    <dsp:sp modelId="{A45DAC5E-DDAA-4D72-8D31-F60BC12B3731}">
      <dsp:nvSpPr>
        <dsp:cNvPr id="0" name=""/>
        <dsp:cNvSpPr/>
      </dsp:nvSpPr>
      <dsp:spPr>
        <a:xfrm>
          <a:off x="8086408" y="2079905"/>
          <a:ext cx="909724" cy="90972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0EA33-8DD0-46A6-A650-BCDB9F035DD6}">
      <dsp:nvSpPr>
        <dsp:cNvPr id="0" name=""/>
        <dsp:cNvSpPr/>
      </dsp:nvSpPr>
      <dsp:spPr>
        <a:xfrm>
          <a:off x="1623856" y="3440197"/>
          <a:ext cx="2599212" cy="194025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smtClean="0"/>
            <a:t>Phiếu học tập, bài luận, sản phẩm sân khấu hóa, bài thuyết trình…</a:t>
          </a:r>
          <a:endParaRPr lang="en-US" sz="2500" kern="1200"/>
        </a:p>
      </dsp:txBody>
      <dsp:txXfrm>
        <a:off x="1669319" y="3485660"/>
        <a:ext cx="2508286" cy="1894794"/>
      </dsp:txXfrm>
    </dsp:sp>
    <dsp:sp modelId="{1107E56A-7427-48E4-B96D-11B7F5D8864B}">
      <dsp:nvSpPr>
        <dsp:cNvPr id="0" name=""/>
        <dsp:cNvSpPr/>
      </dsp:nvSpPr>
      <dsp:spPr>
        <a:xfrm>
          <a:off x="1623856" y="5380455"/>
          <a:ext cx="2599212" cy="8343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Sản phẩm học tập</a:t>
          </a:r>
        </a:p>
      </dsp:txBody>
      <dsp:txXfrm>
        <a:off x="1623856" y="5380455"/>
        <a:ext cx="1830431" cy="834310"/>
      </dsp:txXfrm>
    </dsp:sp>
    <dsp:sp modelId="{0492CBBA-A148-45F7-9618-31C7A6D675B4}">
      <dsp:nvSpPr>
        <dsp:cNvPr id="0" name=""/>
        <dsp:cNvSpPr/>
      </dsp:nvSpPr>
      <dsp:spPr>
        <a:xfrm>
          <a:off x="3527815" y="5512977"/>
          <a:ext cx="909724" cy="90972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0DD3D-758F-4DD4-A411-A2A2985C0E7A}">
      <dsp:nvSpPr>
        <dsp:cNvPr id="0" name=""/>
        <dsp:cNvSpPr/>
      </dsp:nvSpPr>
      <dsp:spPr>
        <a:xfrm>
          <a:off x="4662918" y="3440197"/>
          <a:ext cx="2599212" cy="194025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smtClean="0"/>
            <a:t>Theo dõi, ghi chép, lưu giữ quá trình học tập của học sinh.</a:t>
          </a:r>
          <a:endParaRPr lang="en-US" sz="2500" kern="1200"/>
        </a:p>
      </dsp:txBody>
      <dsp:txXfrm>
        <a:off x="4708381" y="3485660"/>
        <a:ext cx="2508286" cy="1894794"/>
      </dsp:txXfrm>
    </dsp:sp>
    <dsp:sp modelId="{E67D6D7D-492E-472F-AE38-B041ADFAF220}">
      <dsp:nvSpPr>
        <dsp:cNvPr id="0" name=""/>
        <dsp:cNvSpPr/>
      </dsp:nvSpPr>
      <dsp:spPr>
        <a:xfrm>
          <a:off x="4662918" y="5380455"/>
          <a:ext cx="2599212" cy="83431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Hồ sơ</a:t>
          </a:r>
          <a:br>
            <a:rPr lang="en-US" sz="2900" kern="1200" smtClean="0"/>
          </a:br>
          <a:r>
            <a:rPr lang="en-US" sz="2900" kern="1200" smtClean="0"/>
            <a:t>học tập</a:t>
          </a:r>
        </a:p>
      </dsp:txBody>
      <dsp:txXfrm>
        <a:off x="4662918" y="5380455"/>
        <a:ext cx="1830431" cy="834310"/>
      </dsp:txXfrm>
    </dsp:sp>
    <dsp:sp modelId="{DFA37C92-08EF-495E-9927-9101CD3D0A80}">
      <dsp:nvSpPr>
        <dsp:cNvPr id="0" name=""/>
        <dsp:cNvSpPr/>
      </dsp:nvSpPr>
      <dsp:spPr>
        <a:xfrm>
          <a:off x="6566877" y="5512977"/>
          <a:ext cx="909724" cy="90972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AFAE5-D879-4C31-8AD1-97A445077F31}">
      <dsp:nvSpPr>
        <dsp:cNvPr id="0" name=""/>
        <dsp:cNvSpPr/>
      </dsp:nvSpPr>
      <dsp:spPr>
        <a:xfrm>
          <a:off x="5108830" y="395311"/>
          <a:ext cx="5364480" cy="5364480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GV đánh giá</a:t>
          </a:r>
          <a:endParaRPr lang="en-US" sz="2800" b="1" kern="1200"/>
        </a:p>
      </dsp:txBody>
      <dsp:txXfrm>
        <a:off x="7907300" y="1297054"/>
        <a:ext cx="1724297" cy="1149531"/>
      </dsp:txXfrm>
    </dsp:sp>
    <dsp:sp modelId="{6D29EA77-AE67-45AE-AEDF-B6D2FDF21160}">
      <dsp:nvSpPr>
        <dsp:cNvPr id="0" name=""/>
        <dsp:cNvSpPr/>
      </dsp:nvSpPr>
      <dsp:spPr>
        <a:xfrm>
          <a:off x="5154811" y="538363"/>
          <a:ext cx="5364480" cy="5364480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HS tự đánh giá</a:t>
          </a:r>
          <a:endParaRPr lang="en-US" sz="2800" b="1" kern="1200"/>
        </a:p>
      </dsp:txBody>
      <dsp:txXfrm>
        <a:off x="8609792" y="2989420"/>
        <a:ext cx="1596571" cy="1277257"/>
      </dsp:txXfrm>
    </dsp:sp>
    <dsp:sp modelId="{522590BE-6A08-4C13-A075-F4DFE113A785}">
      <dsp:nvSpPr>
        <dsp:cNvPr id="0" name=""/>
        <dsp:cNvSpPr/>
      </dsp:nvSpPr>
      <dsp:spPr>
        <a:xfrm>
          <a:off x="5033471" y="626494"/>
          <a:ext cx="5364480" cy="5364480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HS đánh giá chéo</a:t>
          </a:r>
          <a:endParaRPr lang="en-US" sz="2800" b="1" kern="1200"/>
        </a:p>
      </dsp:txBody>
      <dsp:txXfrm>
        <a:off x="6949357" y="4394403"/>
        <a:ext cx="1532708" cy="1404982"/>
      </dsp:txXfrm>
    </dsp:sp>
    <dsp:sp modelId="{65AE06DF-C21B-4A51-BDEF-3895719FCF37}">
      <dsp:nvSpPr>
        <dsp:cNvPr id="0" name=""/>
        <dsp:cNvSpPr/>
      </dsp:nvSpPr>
      <dsp:spPr>
        <a:xfrm>
          <a:off x="4912132" y="538363"/>
          <a:ext cx="5364480" cy="5364480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Phụ huynh đánh giá</a:t>
          </a:r>
          <a:endParaRPr lang="en-US" sz="2800" b="1" kern="1200"/>
        </a:p>
      </dsp:txBody>
      <dsp:txXfrm>
        <a:off x="5225060" y="2989420"/>
        <a:ext cx="1596571" cy="1277257"/>
      </dsp:txXfrm>
    </dsp:sp>
    <dsp:sp modelId="{D06F24F2-B58F-4572-A01C-E48EBD4F0878}">
      <dsp:nvSpPr>
        <dsp:cNvPr id="0" name=""/>
        <dsp:cNvSpPr/>
      </dsp:nvSpPr>
      <dsp:spPr>
        <a:xfrm>
          <a:off x="4958113" y="395311"/>
          <a:ext cx="5364480" cy="5364480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Đoàn thể cộng đồng đánh giá</a:t>
          </a:r>
          <a:endParaRPr lang="en-US" sz="2800" b="1" kern="1200"/>
        </a:p>
      </dsp:txBody>
      <dsp:txXfrm>
        <a:off x="5799826" y="1297054"/>
        <a:ext cx="1724297" cy="1149531"/>
      </dsp:txXfrm>
    </dsp:sp>
    <dsp:sp modelId="{F9F556BD-D876-4575-871E-639A0EC0BCB6}">
      <dsp:nvSpPr>
        <dsp:cNvPr id="0" name=""/>
        <dsp:cNvSpPr/>
      </dsp:nvSpPr>
      <dsp:spPr>
        <a:xfrm>
          <a:off x="4776490" y="63224"/>
          <a:ext cx="6028653" cy="6028653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82489-B9E5-4B71-947F-DF5A56A6B10D}">
      <dsp:nvSpPr>
        <dsp:cNvPr id="0" name=""/>
        <dsp:cNvSpPr/>
      </dsp:nvSpPr>
      <dsp:spPr>
        <a:xfrm>
          <a:off x="4823095" y="206229"/>
          <a:ext cx="6028653" cy="6028653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4B677-D267-49F8-8CF9-68A3C84E6A17}">
      <dsp:nvSpPr>
        <dsp:cNvPr id="0" name=""/>
        <dsp:cNvSpPr/>
      </dsp:nvSpPr>
      <dsp:spPr>
        <a:xfrm>
          <a:off x="4701385" y="294630"/>
          <a:ext cx="6028653" cy="6028653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6B3B3-FFF2-4CF0-99A8-1AF55A993051}">
      <dsp:nvSpPr>
        <dsp:cNvPr id="0" name=""/>
        <dsp:cNvSpPr/>
      </dsp:nvSpPr>
      <dsp:spPr>
        <a:xfrm>
          <a:off x="4579674" y="206229"/>
          <a:ext cx="6028653" cy="6028653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70B67-78E7-4261-A8F4-90014B4EB872}">
      <dsp:nvSpPr>
        <dsp:cNvPr id="0" name=""/>
        <dsp:cNvSpPr/>
      </dsp:nvSpPr>
      <dsp:spPr>
        <a:xfrm>
          <a:off x="4626279" y="63224"/>
          <a:ext cx="6028653" cy="6028653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0CF64-1FC1-464D-BBF9-7B0AF385B410}">
      <dsp:nvSpPr>
        <dsp:cNvPr id="0" name=""/>
        <dsp:cNvSpPr/>
      </dsp:nvSpPr>
      <dsp:spPr>
        <a:xfrm>
          <a:off x="5617028" y="2171958"/>
          <a:ext cx="3974088" cy="700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746"/>
              </a:lnTo>
              <a:lnTo>
                <a:pt x="3974088" y="355746"/>
              </a:lnTo>
              <a:lnTo>
                <a:pt x="3974088" y="70060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D95991-4FB4-4412-B2E6-D6DD76DEE8BF}">
      <dsp:nvSpPr>
        <dsp:cNvPr id="0" name=""/>
        <dsp:cNvSpPr/>
      </dsp:nvSpPr>
      <dsp:spPr>
        <a:xfrm>
          <a:off x="5571308" y="2171958"/>
          <a:ext cx="91440" cy="689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971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B4891-4A59-4C85-A51C-8C705322C220}">
      <dsp:nvSpPr>
        <dsp:cNvPr id="0" name=""/>
        <dsp:cNvSpPr/>
      </dsp:nvSpPr>
      <dsp:spPr>
        <a:xfrm>
          <a:off x="1642939" y="2171958"/>
          <a:ext cx="3974088" cy="689717"/>
        </a:xfrm>
        <a:custGeom>
          <a:avLst/>
          <a:gdLst/>
          <a:ahLst/>
          <a:cxnLst/>
          <a:rect l="0" t="0" r="0" b="0"/>
          <a:pathLst>
            <a:path>
              <a:moveTo>
                <a:pt x="3974088" y="0"/>
              </a:moveTo>
              <a:lnTo>
                <a:pt x="3974088" y="344858"/>
              </a:lnTo>
              <a:lnTo>
                <a:pt x="0" y="344858"/>
              </a:lnTo>
              <a:lnTo>
                <a:pt x="0" y="68971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97926-23AA-4D64-A6A7-9F67D9D2986C}">
      <dsp:nvSpPr>
        <dsp:cNvPr id="0" name=""/>
        <dsp:cNvSpPr/>
      </dsp:nvSpPr>
      <dsp:spPr>
        <a:xfrm>
          <a:off x="3974843" y="529773"/>
          <a:ext cx="3284370" cy="1642185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smtClean="0"/>
            <a:t>Tiếng Việt</a:t>
          </a:r>
          <a:endParaRPr lang="en-US" sz="6200" kern="1200"/>
        </a:p>
      </dsp:txBody>
      <dsp:txXfrm>
        <a:off x="3974843" y="529773"/>
        <a:ext cx="3284370" cy="1642185"/>
      </dsp:txXfrm>
    </dsp:sp>
    <dsp:sp modelId="{E9D339AE-F8FF-4140-844F-2E9BA8501D8E}">
      <dsp:nvSpPr>
        <dsp:cNvPr id="0" name=""/>
        <dsp:cNvSpPr/>
      </dsp:nvSpPr>
      <dsp:spPr>
        <a:xfrm>
          <a:off x="754" y="2861676"/>
          <a:ext cx="3284370" cy="27468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Chính tả,</a:t>
          </a:r>
          <a:br>
            <a:rPr lang="en-US" sz="2400" kern="1200" smtClean="0"/>
          </a:br>
          <a:r>
            <a:rPr lang="en-US" sz="2400" kern="1200" smtClean="0"/>
            <a:t>Dấu câu</a:t>
          </a:r>
          <a:endParaRPr lang="en-US" sz="2400" kern="1200"/>
        </a:p>
      </dsp:txBody>
      <dsp:txXfrm>
        <a:off x="754" y="2861676"/>
        <a:ext cx="3284370" cy="2746883"/>
      </dsp:txXfrm>
    </dsp:sp>
    <dsp:sp modelId="{48E662F6-A872-49A0-980E-13D60EB29FB4}">
      <dsp:nvSpPr>
        <dsp:cNvPr id="0" name=""/>
        <dsp:cNvSpPr/>
      </dsp:nvSpPr>
      <dsp:spPr>
        <a:xfrm>
          <a:off x="3974843" y="2861676"/>
          <a:ext cx="3284370" cy="27468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Ngữ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pháp</a:t>
          </a:r>
          <a:r>
            <a:rPr lang="en-US" sz="2400" b="1" kern="1200" dirty="0" smtClean="0"/>
            <a:t>:</a:t>
          </a:r>
          <a:r>
            <a:rPr lang="en-US" sz="2400" kern="1200" dirty="0" smtClean="0"/>
            <a:t/>
          </a:r>
          <a:br>
            <a:rPr lang="en-US" sz="2400" kern="1200" dirty="0" smtClean="0"/>
          </a:br>
          <a:r>
            <a:rPr lang="en-US" sz="2400" kern="1200" dirty="0" smtClean="0"/>
            <a:t>- </a:t>
          </a:r>
          <a:r>
            <a:rPr lang="en-US" sz="2400" kern="1200" dirty="0" err="1" smtClean="0"/>
            <a:t>Chủ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ngữ</a:t>
          </a:r>
          <a:r>
            <a:rPr lang="en-US" sz="2400" kern="1200" dirty="0" smtClean="0"/>
            <a:t/>
          </a:r>
          <a:br>
            <a:rPr lang="en-US" sz="2400" kern="1200" dirty="0" smtClean="0"/>
          </a:br>
          <a:r>
            <a:rPr lang="en-US" sz="2400" kern="1200" dirty="0" smtClean="0"/>
            <a:t>- </a:t>
          </a:r>
          <a:r>
            <a:rPr lang="en-US" sz="2400" kern="1200" dirty="0" err="1" smtClean="0"/>
            <a:t>Vị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ngữ</a:t>
          </a:r>
          <a:r>
            <a:rPr lang="en-US" sz="2400" kern="1200" dirty="0" smtClean="0"/>
            <a:t/>
          </a:r>
          <a:br>
            <a:rPr lang="en-US" sz="2400" kern="1200" dirty="0" smtClean="0"/>
          </a:br>
          <a:r>
            <a:rPr lang="en-US" sz="2400" kern="1200" dirty="0" smtClean="0"/>
            <a:t>- </a:t>
          </a:r>
          <a:r>
            <a:rPr lang="en-US" sz="2400" kern="1200" dirty="0" err="1" smtClean="0"/>
            <a:t>Trạng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ngữ</a:t>
          </a:r>
          <a:r>
            <a:rPr lang="en-US" sz="2400" kern="1200" dirty="0" smtClean="0"/>
            <a:t/>
          </a:r>
          <a:br>
            <a:rPr lang="en-US" sz="2400" kern="1200" dirty="0" smtClean="0"/>
          </a:br>
          <a:r>
            <a:rPr lang="en-US" sz="2400" kern="1200" dirty="0" smtClean="0"/>
            <a:t>- </a:t>
          </a:r>
          <a:r>
            <a:rPr lang="en-US" sz="2400" kern="1200" dirty="0" err="1" smtClean="0"/>
            <a:t>Từ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loại</a:t>
          </a:r>
          <a:r>
            <a:rPr lang="en-US" sz="2400" kern="1200" dirty="0" smtClean="0"/>
            <a:t/>
          </a:r>
          <a:br>
            <a:rPr lang="en-US" sz="2400" kern="1200" dirty="0" smtClean="0"/>
          </a:br>
          <a:r>
            <a:rPr lang="en-US" sz="2400" kern="1200" dirty="0" smtClean="0"/>
            <a:t>- </a:t>
          </a:r>
          <a:r>
            <a:rPr lang="en-US" sz="2400" kern="1200" dirty="0" err="1" smtClean="0"/>
            <a:t>Cụm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từ</a:t>
          </a:r>
          <a:endParaRPr lang="en-US" sz="2400" kern="1200" dirty="0"/>
        </a:p>
      </dsp:txBody>
      <dsp:txXfrm>
        <a:off x="3974843" y="2861676"/>
        <a:ext cx="3284370" cy="2746883"/>
      </dsp:txXfrm>
    </dsp:sp>
    <dsp:sp modelId="{EBC556E4-B006-4A29-977F-D01DE2550DAA}">
      <dsp:nvSpPr>
        <dsp:cNvPr id="0" name=""/>
        <dsp:cNvSpPr/>
      </dsp:nvSpPr>
      <dsp:spPr>
        <a:xfrm>
          <a:off x="7948931" y="2872564"/>
          <a:ext cx="3284370" cy="27468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Từ vựng:</a:t>
          </a:r>
          <a:br>
            <a:rPr lang="en-US" sz="2400" b="1" kern="1200" smtClean="0"/>
          </a:br>
          <a:r>
            <a:rPr lang="en-US" sz="2400" kern="1200" smtClean="0"/>
            <a:t>- Từ đơn</a:t>
          </a:r>
          <a:br>
            <a:rPr lang="en-US" sz="2400" kern="1200" smtClean="0"/>
          </a:br>
          <a:r>
            <a:rPr lang="en-US" sz="2400" kern="1200" smtClean="0"/>
            <a:t>- Từ ghép</a:t>
          </a:r>
          <a:br>
            <a:rPr lang="en-US" sz="2400" kern="1200" smtClean="0"/>
          </a:br>
          <a:r>
            <a:rPr lang="en-US" sz="2400" kern="1200" smtClean="0"/>
            <a:t>- Từ láy</a:t>
          </a:r>
          <a:endParaRPr lang="en-US" sz="2400" kern="1200"/>
        </a:p>
      </dsp:txBody>
      <dsp:txXfrm>
        <a:off x="7948931" y="2872564"/>
        <a:ext cx="3284370" cy="2746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B3B1A-E32A-45D5-B4D3-60AE999FE335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79105-3A39-448C-A573-BDB6B6D9D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618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9453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C32C-79DE-4DE2-ACE4-312E68FF3D4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4E01-9B72-4C11-9A2B-FFFA7BAA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95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C32C-79DE-4DE2-ACE4-312E68FF3D4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4E01-9B72-4C11-9A2B-FFFA7BAA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21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C32C-79DE-4DE2-ACE4-312E68FF3D4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4E01-9B72-4C11-9A2B-FFFA7BAA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78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6DDE-23B3-467F-AB8E-FE34A4ABCC9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6/22/2021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9BB3-2CF1-4693-98A5-690D5369AA37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697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6DDE-23B3-467F-AB8E-FE34A4ABCC9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6/22/2021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9BB3-2CF1-4693-98A5-690D5369AA37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1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6DDE-23B3-467F-AB8E-FE34A4ABCC9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6/22/2021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9BB3-2CF1-4693-98A5-690D5369AA37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7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6DDE-23B3-467F-AB8E-FE34A4ABCC9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6/22/2021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9BB3-2CF1-4693-98A5-690D5369AA37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35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6DDE-23B3-467F-AB8E-FE34A4ABCC9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6/22/2021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9BB3-2CF1-4693-98A5-690D5369AA37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0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6DDE-23B3-467F-AB8E-FE34A4ABCC9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6/22/2021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9BB3-2CF1-4693-98A5-690D5369AA37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19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6DDE-23B3-467F-AB8E-FE34A4ABCC9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6/22/2021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9BB3-2CF1-4693-98A5-690D5369AA37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41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6DDE-23B3-467F-AB8E-FE34A4ABCC9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6/22/2021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9BB3-2CF1-4693-98A5-690D5369AA37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6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C32C-79DE-4DE2-ACE4-312E68FF3D4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4E01-9B72-4C11-9A2B-FFFA7BAA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91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6DDE-23B3-467F-AB8E-FE34A4ABCC9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6/22/2021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9BB3-2CF1-4693-98A5-690D5369AA37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46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6DDE-23B3-467F-AB8E-FE34A4ABCC9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6/22/2021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9BB3-2CF1-4693-98A5-690D5369AA37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55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6DDE-23B3-467F-AB8E-FE34A4ABCC9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6/22/2021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9BB3-2CF1-4693-98A5-690D5369AA37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07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6DDE-23B3-467F-AB8E-FE34A4ABCC9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6/22/2021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9BB3-2CF1-4693-98A5-690D5369AA37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5493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6DDE-23B3-467F-AB8E-FE34A4ABCC9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6/22/2021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9BB3-2CF1-4693-98A5-690D5369AA37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40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6DDE-23B3-467F-AB8E-FE34A4ABCC9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6/22/2021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9BB3-2CF1-4693-98A5-690D5369AA37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7297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6DDE-23B3-467F-AB8E-FE34A4ABCC9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6/22/2021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9BB3-2CF1-4693-98A5-690D5369AA37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66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6DDE-23B3-467F-AB8E-FE34A4ABCC9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6/22/2021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9BB3-2CF1-4693-98A5-690D5369AA37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1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6DDE-23B3-467F-AB8E-FE34A4ABCC9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6/22/2021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9BB3-2CF1-4693-98A5-690D5369AA37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7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2"/>
          <p:cNvGrpSpPr/>
          <p:nvPr/>
        </p:nvGrpSpPr>
        <p:grpSpPr>
          <a:xfrm>
            <a:off x="251885" y="280988"/>
            <a:ext cx="850900" cy="855662"/>
            <a:chOff x="264522" y="267788"/>
            <a:chExt cx="850718" cy="855618"/>
          </a:xfrm>
        </p:grpSpPr>
        <p:sp>
          <p:nvSpPr>
            <p:cNvPr id="18" name="Google Shape;18;p22"/>
            <p:cNvSpPr/>
            <p:nvPr/>
          </p:nvSpPr>
          <p:spPr>
            <a:xfrm>
              <a:off x="264522" y="274138"/>
              <a:ext cx="510007" cy="639729"/>
            </a:xfrm>
            <a:prstGeom prst="star4">
              <a:avLst>
                <a:gd name="adj" fmla="val 12500"/>
              </a:avLst>
            </a:prstGeom>
            <a:solidFill>
              <a:srgbClr val="FF0066"/>
            </a:solidFill>
            <a:ln w="19050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" name="Google Shape;19;p22"/>
            <p:cNvSpPr/>
            <p:nvPr/>
          </p:nvSpPr>
          <p:spPr>
            <a:xfrm>
              <a:off x="768181" y="267788"/>
              <a:ext cx="347059" cy="404791"/>
            </a:xfrm>
            <a:prstGeom prst="star4">
              <a:avLst>
                <a:gd name="adj" fmla="val 12500"/>
              </a:avLst>
            </a:prstGeom>
            <a:solidFill>
              <a:srgbClr val="FF3399"/>
            </a:solidFill>
            <a:ln w="19050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" name="Google Shape;20;p22"/>
            <p:cNvSpPr/>
            <p:nvPr/>
          </p:nvSpPr>
          <p:spPr>
            <a:xfrm>
              <a:off x="596767" y="718615"/>
              <a:ext cx="344944" cy="404791"/>
            </a:xfrm>
            <a:prstGeom prst="star4">
              <a:avLst>
                <a:gd name="adj" fmla="val 12500"/>
              </a:avLst>
            </a:prstGeom>
            <a:solidFill>
              <a:srgbClr val="FF99CC"/>
            </a:solidFill>
            <a:ln w="19050" cap="flat" cmpd="sng">
              <a:solidFill>
                <a:srgbClr val="FF99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21" name="Google Shape;21;p22"/>
          <p:cNvGrpSpPr/>
          <p:nvPr/>
        </p:nvGrpSpPr>
        <p:grpSpPr>
          <a:xfrm rot="10800000">
            <a:off x="10972800" y="5702301"/>
            <a:ext cx="853017" cy="855663"/>
            <a:chOff x="264522" y="267788"/>
            <a:chExt cx="854961" cy="855618"/>
          </a:xfrm>
        </p:grpSpPr>
        <p:sp>
          <p:nvSpPr>
            <p:cNvPr id="22" name="Google Shape;22;p22"/>
            <p:cNvSpPr/>
            <p:nvPr/>
          </p:nvSpPr>
          <p:spPr>
            <a:xfrm>
              <a:off x="264522" y="274138"/>
              <a:ext cx="509158" cy="639729"/>
            </a:xfrm>
            <a:prstGeom prst="star4">
              <a:avLst>
                <a:gd name="adj" fmla="val 12500"/>
              </a:avLst>
            </a:prstGeom>
            <a:solidFill>
              <a:srgbClr val="FF0066"/>
            </a:solidFill>
            <a:ln w="19050" cap="flat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" name="Google Shape;23;p22"/>
            <p:cNvSpPr/>
            <p:nvPr/>
          </p:nvSpPr>
          <p:spPr>
            <a:xfrm>
              <a:off x="773680" y="267788"/>
              <a:ext cx="345803" cy="404792"/>
            </a:xfrm>
            <a:prstGeom prst="star4">
              <a:avLst>
                <a:gd name="adj" fmla="val 12500"/>
              </a:avLst>
            </a:prstGeom>
            <a:solidFill>
              <a:srgbClr val="FF3399"/>
            </a:solidFill>
            <a:ln w="19050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" name="Google Shape;24;p22"/>
            <p:cNvSpPr/>
            <p:nvPr/>
          </p:nvSpPr>
          <p:spPr>
            <a:xfrm>
              <a:off x="599717" y="718614"/>
              <a:ext cx="345803" cy="404792"/>
            </a:xfrm>
            <a:prstGeom prst="star4">
              <a:avLst>
                <a:gd name="adj" fmla="val 12500"/>
              </a:avLst>
            </a:prstGeom>
            <a:solidFill>
              <a:srgbClr val="FF99CC"/>
            </a:solidFill>
            <a:ln w="19050" cap="flat" cmpd="sng">
              <a:solidFill>
                <a:srgbClr val="FF99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cxnSp>
        <p:nvCxnSpPr>
          <p:cNvPr id="25" name="Google Shape;25;p22"/>
          <p:cNvCxnSpPr/>
          <p:nvPr/>
        </p:nvCxnSpPr>
        <p:spPr>
          <a:xfrm>
            <a:off x="1384301" y="608013"/>
            <a:ext cx="10096500" cy="0"/>
          </a:xfrm>
          <a:prstGeom prst="straightConnector1">
            <a:avLst/>
          </a:prstGeom>
          <a:noFill/>
          <a:ln w="127000" cap="flat" cmpd="tri">
            <a:solidFill>
              <a:srgbClr val="FF00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Google Shape;26;p22"/>
          <p:cNvCxnSpPr/>
          <p:nvPr/>
        </p:nvCxnSpPr>
        <p:spPr>
          <a:xfrm>
            <a:off x="582085" y="6140450"/>
            <a:ext cx="10096500" cy="0"/>
          </a:xfrm>
          <a:prstGeom prst="straightConnector1">
            <a:avLst/>
          </a:prstGeom>
          <a:noFill/>
          <a:ln w="127000" cap="flat" cmpd="tri">
            <a:solidFill>
              <a:srgbClr val="FF0066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6125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C32C-79DE-4DE2-ACE4-312E68FF3D4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4E01-9B72-4C11-9A2B-FFFA7BAA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25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C32C-79DE-4DE2-ACE4-312E68FF3D4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4E01-9B72-4C11-9A2B-FFFA7BAA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81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C32C-79DE-4DE2-ACE4-312E68FF3D4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4E01-9B72-4C11-9A2B-FFFA7BAA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58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C32C-79DE-4DE2-ACE4-312E68FF3D4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4E01-9B72-4C11-9A2B-FFFA7BAA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40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C32C-79DE-4DE2-ACE4-312E68FF3D4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4E01-9B72-4C11-9A2B-FFFA7BAA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17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C32C-79DE-4DE2-ACE4-312E68FF3D4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4E01-9B72-4C11-9A2B-FFFA7BAA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59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C32C-79DE-4DE2-ACE4-312E68FF3D4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4E01-9B72-4C11-9A2B-FFFA7BAA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09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3C32C-79DE-4DE2-ACE4-312E68FF3D4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B4E01-9B72-4C11-9A2B-FFFA7BAA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6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E666DDE-23B3-467F-AB8E-FE34A4ABCC9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6/22/2021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6C09BB3-2CF1-4693-98A5-690D5369AA37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80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3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4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/>
          <p:nvPr/>
        </p:nvSpPr>
        <p:spPr>
          <a:xfrm>
            <a:off x="2286001" y="2350375"/>
            <a:ext cx="7891463" cy="92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99"/>
              </a:buClr>
              <a:buSzPts val="2700"/>
              <a:buFont typeface="Times New Roman"/>
              <a:buNone/>
            </a:pPr>
            <a:r>
              <a:rPr lang="en-US" sz="2700" b="1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GIỚI THIỆU </a:t>
            </a:r>
            <a:endParaRPr dirty="0">
              <a:solidFill>
                <a:prstClr val="white"/>
              </a:solidFill>
            </a:endParaRPr>
          </a:p>
          <a:p>
            <a:pPr algn="ctr">
              <a:buClr>
                <a:srgbClr val="000099"/>
              </a:buClr>
              <a:buSzPts val="2700"/>
              <a:buFont typeface="Times New Roman"/>
              <a:buNone/>
            </a:pPr>
            <a:r>
              <a:rPr lang="en-US" sz="2700" b="1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CHƯƠNG TRÌNH GIÁO DỤC PHỔ THÔNG 2018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1898651" y="3588406"/>
            <a:ext cx="8393113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0000"/>
              </a:buClr>
              <a:buSzPts val="4500"/>
              <a:buFont typeface="Times New Roman"/>
              <a:buNone/>
            </a:pPr>
            <a:r>
              <a:rPr lang="en-US" sz="66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 </a:t>
            </a:r>
            <a:r>
              <a:rPr lang="en-US" sz="66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NGỮ VĂN </a:t>
            </a:r>
          </a:p>
          <a:p>
            <a:pPr algn="ctr">
              <a:buClr>
                <a:srgbClr val="FF0000"/>
              </a:buClr>
              <a:buSzPts val="4500"/>
              <a:buFont typeface="Times New Roman"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 </a:t>
            </a:r>
            <a:r>
              <a:rPr lang="en-US" sz="66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3200" dirty="0">
              <a:solidFill>
                <a:srgbClr val="FFFF00"/>
              </a:solidFill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3709989" y="908051"/>
            <a:ext cx="504507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prstClr val="black"/>
              </a:buClr>
              <a:buSzPts val="2000"/>
              <a:buFont typeface="Times New Roman"/>
              <a:buNone/>
            </a:pPr>
            <a:r>
              <a:rPr lang="en-US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ỦY BAN NHÂN DÂN QUẬN 1</a:t>
            </a:r>
            <a:endParaRPr dirty="0">
              <a:solidFill>
                <a:prstClr val="white"/>
              </a:solidFill>
            </a:endParaRPr>
          </a:p>
          <a:p>
            <a:pPr algn="ctr">
              <a:buClr>
                <a:prstClr val="black"/>
              </a:buClr>
              <a:buSzPts val="2000"/>
              <a:buFont typeface="Times New Roman"/>
              <a:buNone/>
            </a:pPr>
            <a:r>
              <a:rPr lang="en-US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PHÒNG GIÁO DỤC VÀ ĐÀO TẠO</a:t>
            </a:r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95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912517"/>
              </p:ext>
            </p:extLst>
          </p:nvPr>
        </p:nvGraphicFramePr>
        <p:xfrm>
          <a:off x="449943" y="210457"/>
          <a:ext cx="11263085" cy="6233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8881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038723"/>
              </p:ext>
            </p:extLst>
          </p:nvPr>
        </p:nvGraphicFramePr>
        <p:xfrm>
          <a:off x="232228" y="275772"/>
          <a:ext cx="9100458" cy="6429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63544" y="3947886"/>
            <a:ext cx="4238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PHƯƠNG PHÁP</a:t>
            </a:r>
          </a:p>
          <a:p>
            <a:pPr algn="ctr"/>
            <a:r>
              <a:rPr 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ĐÁNH GIÁ</a:t>
            </a:r>
          </a:p>
          <a:p>
            <a:pPr algn="ctr"/>
            <a:r>
              <a:rPr 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 DẠNG</a:t>
            </a:r>
            <a:endParaRPr lang="en-US" sz="4000" b="1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1852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27" y="1527630"/>
            <a:ext cx="5311025" cy="35378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50" y="1828800"/>
            <a:ext cx="2932817" cy="29373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160" y="5065486"/>
            <a:ext cx="4426857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mtClean="0"/>
              <a:t>Đánh giá</a:t>
            </a:r>
            <a:br>
              <a:rPr lang="en-US" sz="4000" b="1" smtClean="0"/>
            </a:br>
            <a:r>
              <a:rPr lang="en-US" sz="4000" b="1" smtClean="0"/>
              <a:t>cá nhân học sinh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99310" y="5065485"/>
            <a:ext cx="4426857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mtClean="0"/>
              <a:t>Đánh giá</a:t>
            </a:r>
            <a:br>
              <a:rPr lang="en-US" sz="4000" b="1" smtClean="0"/>
            </a:br>
            <a:r>
              <a:rPr lang="en-US" sz="4000" b="1" smtClean="0"/>
              <a:t>theo nhóm học sinh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7244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 DẠY HỌC THEO CÁ THỂ</a:t>
            </a:r>
          </a:p>
          <a:p>
            <a:pPr algn="ctr"/>
            <a:r>
              <a:rPr lang="en-US" sz="28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ĐẾN ĐÁNH GIÁ NĂNG LỰC TỔ CHỨC, HỢP TÁC</a:t>
            </a:r>
            <a:endParaRPr lang="en-US" sz="2800" b="1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0749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11887"/>
              </p:ext>
            </p:extLst>
          </p:nvPr>
        </p:nvGraphicFramePr>
        <p:xfrm>
          <a:off x="742441" y="261257"/>
          <a:ext cx="15431424" cy="6386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2441" y="2058126"/>
            <a:ext cx="42381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ĐỐI TƯỢNG</a:t>
            </a:r>
            <a:br>
              <a:rPr 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THAM GIA</a:t>
            </a:r>
          </a:p>
          <a:p>
            <a:pPr algn="ctr"/>
            <a:r>
              <a:rPr 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ĐÁNH GIÁ</a:t>
            </a:r>
          </a:p>
          <a:p>
            <a:pPr algn="ctr"/>
            <a:r>
              <a:rPr 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 DẠNG</a:t>
            </a:r>
            <a:endParaRPr lang="en-US" sz="4000" b="1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1916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rgbClr val="009900"/>
                </a:solidFill>
              </a:rPr>
              <a:t>HỌC SINH CẦN CHUẨN BỊ GÌ?</a:t>
            </a:r>
            <a:endParaRPr lang="en-US" b="1">
              <a:solidFill>
                <a:srgbClr val="0099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56" y="1825625"/>
            <a:ext cx="6531088" cy="4351338"/>
          </a:xfrm>
        </p:spPr>
      </p:pic>
    </p:spTree>
    <p:extLst>
      <p:ext uri="{BB962C8B-B14F-4D97-AF65-F5344CB8AC3E}">
        <p14:creationId xmlns:p14="http://schemas.microsoft.com/office/powerpoint/2010/main" val="124677556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9900"/>
                </a:solidFill>
              </a:rPr>
              <a:t>Sách, vở</a:t>
            </a:r>
            <a:endParaRPr lang="en-US" b="1">
              <a:solidFill>
                <a:srgbClr val="0099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03" y="1922960"/>
            <a:ext cx="1793018" cy="2544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015" y="1922961"/>
            <a:ext cx="1799264" cy="2544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2903" y="4818746"/>
            <a:ext cx="41591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/>
              <a:t>- 2 </a:t>
            </a:r>
            <a:r>
              <a:rPr lang="en-US" sz="3600" b="1" dirty="0" err="1" smtClean="0"/>
              <a:t>quyển</a:t>
            </a:r>
            <a:r>
              <a:rPr lang="en-US" sz="3600" b="1" dirty="0" smtClean="0"/>
              <a:t> SGK</a:t>
            </a:r>
          </a:p>
          <a:p>
            <a:pPr algn="just"/>
            <a:r>
              <a:rPr lang="en-US" sz="3600" b="1" dirty="0" smtClean="0"/>
              <a:t>- </a:t>
            </a:r>
            <a:r>
              <a:rPr lang="en-US" sz="3600" b="1" dirty="0" err="1" smtClean="0"/>
              <a:t>Từ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điển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Tiếng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Việt</a:t>
            </a:r>
            <a:endParaRPr lang="en-US" sz="3600" b="1" dirty="0" smtClean="0"/>
          </a:p>
          <a:p>
            <a:pPr algn="ctr"/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328" y="1012206"/>
            <a:ext cx="3777343" cy="37773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39841" y="4818746"/>
            <a:ext cx="31123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- </a:t>
            </a:r>
            <a:r>
              <a:rPr lang="en-US" sz="3600" b="1" dirty="0" err="1" smtClean="0"/>
              <a:t>Vở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bài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học</a:t>
            </a:r>
            <a:endParaRPr lang="en-US" sz="3600" b="1" dirty="0" smtClean="0"/>
          </a:p>
          <a:p>
            <a:r>
              <a:rPr lang="en-US" sz="3600" b="1" dirty="0" smtClean="0"/>
              <a:t>- </a:t>
            </a:r>
            <a:r>
              <a:rPr lang="en-US" sz="3600" b="1" dirty="0" err="1" smtClean="0"/>
              <a:t>Vở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bài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soạn</a:t>
            </a:r>
            <a:endParaRPr lang="en-US" sz="3600" b="1" dirty="0" smtClean="0"/>
          </a:p>
          <a:p>
            <a:r>
              <a:rPr lang="en-US" sz="3600" b="1" dirty="0" smtClean="0"/>
              <a:t>- </a:t>
            </a:r>
            <a:r>
              <a:rPr lang="en-US" sz="3600" b="1" dirty="0" err="1" smtClean="0"/>
              <a:t>Vở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bài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tập</a:t>
            </a:r>
            <a:endParaRPr lang="en-US" sz="3600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1" b="894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671" y="1219200"/>
            <a:ext cx="3810000" cy="3248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33513" y="4818746"/>
            <a:ext cx="3461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Túi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đựng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hồ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sơ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học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tập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bộ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môn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439266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628" y="56884"/>
            <a:ext cx="10515600" cy="1325563"/>
          </a:xfrm>
        </p:spPr>
        <p:txBody>
          <a:bodyPr/>
          <a:lstStyle/>
          <a:p>
            <a:r>
              <a:rPr lang="en-US" b="1" smtClean="0">
                <a:solidFill>
                  <a:srgbClr val="009900"/>
                </a:solidFill>
              </a:rPr>
              <a:t>Ôn lại kiến thức đã học ở cấp Tiểu học</a:t>
            </a:r>
            <a:endParaRPr lang="en-US" b="1">
              <a:solidFill>
                <a:srgbClr val="0099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84251969"/>
              </p:ext>
            </p:extLst>
          </p:nvPr>
        </p:nvGraphicFramePr>
        <p:xfrm>
          <a:off x="551543" y="719666"/>
          <a:ext cx="11234057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0497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628" y="56884"/>
            <a:ext cx="10515600" cy="1325563"/>
          </a:xfrm>
        </p:spPr>
        <p:txBody>
          <a:bodyPr/>
          <a:lstStyle/>
          <a:p>
            <a:r>
              <a:rPr lang="en-US" b="1" smtClean="0">
                <a:solidFill>
                  <a:srgbClr val="009900"/>
                </a:solidFill>
              </a:rPr>
              <a:t>Ôn lại kiến thức đã học ở cấp Tiểu học</a:t>
            </a:r>
            <a:endParaRPr lang="en-US" b="1">
              <a:solidFill>
                <a:srgbClr val="0099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81382255"/>
              </p:ext>
            </p:extLst>
          </p:nvPr>
        </p:nvGraphicFramePr>
        <p:xfrm>
          <a:off x="765628" y="1111552"/>
          <a:ext cx="10889343" cy="5419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7172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rgbClr val="009900"/>
                </a:solidFill>
              </a:rPr>
              <a:t>PHƯƠNG PHÁP HỌC TẬP BỘ MÔN</a:t>
            </a:r>
            <a:endParaRPr lang="en-US" b="1">
              <a:solidFill>
                <a:srgbClr val="0099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</p:spTree>
    <p:extLst>
      <p:ext uri="{BB962C8B-B14F-4D97-AF65-F5344CB8AC3E}">
        <p14:creationId xmlns:p14="http://schemas.microsoft.com/office/powerpoint/2010/main" val="1016061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Phân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môn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Văn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học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549775"/>
              </p:ext>
            </p:extLst>
          </p:nvPr>
        </p:nvGraphicFramePr>
        <p:xfrm>
          <a:off x="330200" y="1814286"/>
          <a:ext cx="10515600" cy="4673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125"/>
            <a:ext cx="4162698" cy="2601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918136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TỪNG BƯỚC ĐẾN VỚI </a:t>
            </a:r>
            <a:br>
              <a:rPr 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 GIỜ HỌC NGỮ VĂN BỔ ÍCH</a:t>
            </a:r>
            <a:endParaRPr lang="en-US" sz="4000" b="1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221818"/>
              </p:ext>
            </p:extLst>
          </p:nvPr>
        </p:nvGraphicFramePr>
        <p:xfrm>
          <a:off x="1023938" y="246888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9243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Phân môn Tiếng Việt</a:t>
            </a:r>
            <a:endParaRPr lang="en-US" b="1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415863"/>
              </p:ext>
            </p:extLst>
          </p:nvPr>
        </p:nvGraphicFramePr>
        <p:xfrm>
          <a:off x="838200" y="250666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065" y="3651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1432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Phân môn Tập làm văn</a:t>
            </a:r>
            <a:endParaRPr lang="en-US" b="1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832295"/>
              </p:ext>
            </p:extLst>
          </p:nvPr>
        </p:nvGraphicFramePr>
        <p:xfrm>
          <a:off x="838200" y="227556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536" y="246743"/>
            <a:ext cx="3656693" cy="1875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174051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615440"/>
          </a:xfrm>
        </p:spPr>
        <p:txBody>
          <a:bodyPr>
            <a:normAutofit/>
          </a:bodyPr>
          <a:lstStyle/>
          <a:p>
            <a:r>
              <a:rPr lang="en-US" sz="54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 MẸ ĐỒNG HÀNH CÙNG CON</a:t>
            </a:r>
            <a:endParaRPr lang="en-US" sz="5400" b="1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43" b="100000" l="0" r="100000">
                        <a14:foregroundMark x1="12780" y1="87474" x2="83067" y2="88090"/>
                        <a14:foregroundMark x1="13259" y1="87474" x2="31310" y2="89322"/>
                        <a14:foregroundMark x1="11342" y1="87885" x2="31310" y2="90760"/>
                        <a14:foregroundMark x1="9744" y1="88501" x2="14058" y2="88501"/>
                        <a14:foregroundMark x1="84505" y1="87474" x2="78435" y2="87474"/>
                        <a14:foregroundMark x1="85783" y1="87474" x2="80990" y2="87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16686"/>
            <a:ext cx="6705599" cy="5216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3155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 </a:t>
            </a:r>
            <a:r>
              <a:rPr lang="en-US" sz="40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mẹ</a:t>
            </a:r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hỗ</a:t>
            </a:r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trợ</a:t>
            </a:r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thầy</a:t>
            </a:r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giáo</a:t>
            </a:r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giúp</a:t>
            </a:r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en-US" sz="40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thành</a:t>
            </a:r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lực</a:t>
            </a:r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tự</a:t>
            </a:r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endParaRPr 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7449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8377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5848" y="2038385"/>
            <a:ext cx="4539996" cy="28546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Khuyến khích con tự nghiên cứu bài học</a:t>
            </a:r>
            <a:endParaRPr lang="en-US" sz="4000" b="1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939281"/>
              </p:ext>
            </p:extLst>
          </p:nvPr>
        </p:nvGraphicFramePr>
        <p:xfrm>
          <a:off x="534080" y="332522"/>
          <a:ext cx="6095319" cy="6266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8273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355678"/>
              </p:ext>
            </p:extLst>
          </p:nvPr>
        </p:nvGraphicFramePr>
        <p:xfrm>
          <a:off x="624115" y="239486"/>
          <a:ext cx="10929256" cy="6204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0911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958" y="4906497"/>
            <a:ext cx="10824513" cy="14996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4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4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4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endParaRPr lang="en-US" sz="40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10" y="1255486"/>
            <a:ext cx="4247846" cy="3185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34626664"/>
              </p:ext>
            </p:extLst>
          </p:nvPr>
        </p:nvGraphicFramePr>
        <p:xfrm>
          <a:off x="6241142" y="1110343"/>
          <a:ext cx="5167087" cy="3331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0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93592" y="2394858"/>
            <a:ext cx="87811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	</a:t>
            </a:r>
            <a:r>
              <a:rPr lang="en-US" sz="4800" b="1" i="1" smtClean="0"/>
              <a:t>Chúc các em học sinh gặt hái được nhiều thành công trong học tập ở ngôi trường mới!</a:t>
            </a:r>
            <a:endParaRPr lang="en-US" sz="4800" b="1" i="1"/>
          </a:p>
        </p:txBody>
      </p:sp>
    </p:spTree>
    <p:extLst>
      <p:ext uri="{BB962C8B-B14F-4D97-AF65-F5344CB8AC3E}">
        <p14:creationId xmlns:p14="http://schemas.microsoft.com/office/powerpoint/2010/main" val="393852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47415"/>
            <a:ext cx="12192000" cy="1463040"/>
          </a:xfrm>
        </p:spPr>
        <p:txBody>
          <a:bodyPr>
            <a:normAutofit/>
          </a:bodyPr>
          <a:lstStyle/>
          <a:p>
            <a:r>
              <a:rPr lang="en-US" sz="54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PHƯƠNG PHÁP DẠY HỌC BỘ MÔN</a:t>
            </a:r>
            <a:endParaRPr lang="en-US" sz="5400" b="1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smtClean="0"/>
              <a:t>LÀM QUEN VỚI</a:t>
            </a:r>
          </a:p>
          <a:p>
            <a:r>
              <a:rPr lang="en-US" sz="2400" b="1" smtClean="0"/>
              <a:t>MÔN NGỮ VĂN</a:t>
            </a:r>
          </a:p>
          <a:p>
            <a:r>
              <a:rPr lang="en-US" sz="2400" b="1" smtClean="0"/>
              <a:t>BẬC THCS</a:t>
            </a:r>
            <a:endParaRPr lang="en-US" sz="24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01" y="1918427"/>
            <a:ext cx="5828397" cy="3883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3138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BỘ SGK NGỮ VĂN 6</a:t>
            </a:r>
            <a:endParaRPr lang="en-US" b="1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b="1" smtClean="0"/>
              <a:t>Nhóm</a:t>
            </a:r>
          </a:p>
          <a:p>
            <a:r>
              <a:rPr lang="en-US" sz="2000" b="1" smtClean="0"/>
              <a:t>CHÂN TRỜI SÁNG TẠO</a:t>
            </a:r>
            <a:endParaRPr lang="en-US" sz="2000" b="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50" y="409016"/>
            <a:ext cx="8632100" cy="48487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61702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BỘ SÁCH GIÁO KHOA NGỮ VĂN 6</a:t>
            </a:r>
          </a:p>
          <a:p>
            <a:pPr algn="ctr"/>
            <a:r>
              <a:rPr lang="en-US" sz="2800" b="1" smtClean="0"/>
              <a:t>CỦA NHÓM CHÂN TRỜI SÁNG TẠO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999621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938" y="323959"/>
            <a:ext cx="10892102" cy="692041"/>
          </a:xfrm>
        </p:spPr>
        <p:txBody>
          <a:bodyPr>
            <a:noAutofit/>
          </a:bodyPr>
          <a:lstStyle/>
          <a:p>
            <a:r>
              <a:rPr lang="en-US" sz="34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DẠY HỌC PHÁT TRIỂN PHẨM CHẤT, NĂNG LỰC</a:t>
            </a:r>
            <a:endParaRPr lang="en-US" sz="3400" b="1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926140"/>
              </p:ext>
            </p:extLst>
          </p:nvPr>
        </p:nvGraphicFramePr>
        <p:xfrm>
          <a:off x="261257" y="1248230"/>
          <a:ext cx="11538857" cy="5297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7316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Nhiều phương pháp dạy học hiện đại được ứng dụng</a:t>
            </a:r>
            <a:endParaRPr lang="en-US" sz="4400" b="1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214733"/>
              </p:ext>
            </p:extLst>
          </p:nvPr>
        </p:nvGraphicFramePr>
        <p:xfrm>
          <a:off x="348343" y="2286000"/>
          <a:ext cx="11422743" cy="4100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5928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1136" y="3546131"/>
            <a:ext cx="4375377" cy="292724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4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 kỹ thuật dạy học phát huy tối đa năng lực người học</a:t>
            </a:r>
            <a:endParaRPr lang="en-US" sz="3400" b="1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194729"/>
              </p:ext>
            </p:extLst>
          </p:nvPr>
        </p:nvGraphicFramePr>
        <p:xfrm>
          <a:off x="380600" y="159657"/>
          <a:ext cx="14309134" cy="647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3298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463040"/>
          </a:xfrm>
        </p:spPr>
        <p:txBody>
          <a:bodyPr>
            <a:normAutofit/>
          </a:bodyPr>
          <a:lstStyle/>
          <a:p>
            <a:r>
              <a:rPr lang="en-US" sz="54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 THỨC KIỂM TRA ĐÁNH GIÁ</a:t>
            </a:r>
            <a:endParaRPr lang="en-US" sz="5400" b="1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9521" y1="24947" x2="38339" y2="79531"/>
                        <a14:foregroundMark x1="51757" y1="31557" x2="55431" y2="79318"/>
                        <a14:foregroundMark x1="52556" y1="31130" x2="62780" y2="73134"/>
                        <a14:foregroundMark x1="37380" y1="33902" x2="61342" y2="76972"/>
                        <a14:foregroundMark x1="48403" y1="77399" x2="36102" y2="44136"/>
                        <a14:foregroundMark x1="44728" y1="73987" x2="59105" y2="37740"/>
                        <a14:foregroundMark x1="48243" y1="40299" x2="52077" y2="73561"/>
                        <a14:foregroundMark x1="41534" y1="60128" x2="60383" y2="43710"/>
                        <a14:foregroundMark x1="22684" y1="83795" x2="76518" y2="83369"/>
                        <a14:foregroundMark x1="76198" y1="84222" x2="81310" y2="83156"/>
                        <a14:foregroundMark x1="71565" y1="82090" x2="79553" y2="82090"/>
                        <a14:foregroundMark x1="19329" y1="82303" x2="36901" y2="81663"/>
                        <a14:foregroundMark x1="19649" y1="69083" x2="19649" y2="69083"/>
                        <a14:foregroundMark x1="27955" y1="21535" x2="27955" y2="21535"/>
                        <a14:foregroundMark x1="23482" y1="26866" x2="23482" y2="26866"/>
                        <a14:foregroundMark x1="22045" y1="73134" x2="22045" y2="73134"/>
                        <a14:foregroundMark x1="74441" y1="24947" x2="74441" y2="24947"/>
                        <a14:foregroundMark x1="77955" y1="29851" x2="77955" y2="29851"/>
                        <a14:foregroundMark x1="19489" y1="82942" x2="24601" y2="83795"/>
                        <a14:foregroundMark x1="29712" y1="78891" x2="48562" y2="80810"/>
                        <a14:foregroundMark x1="39936" y1="26439" x2="43450" y2="624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83" y="731520"/>
            <a:ext cx="9222434" cy="69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45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71856"/>
            <a:ext cx="9720072" cy="1499616"/>
          </a:xfrm>
        </p:spPr>
        <p:txBody>
          <a:bodyPr>
            <a:normAutofit/>
          </a:bodyPr>
          <a:lstStyle/>
          <a:p>
            <a:r>
              <a:rPr lang="en-US" sz="4400" b="1" smtClean="0">
                <a:solidFill>
                  <a:srgbClr val="009900"/>
                </a:solidFill>
              </a:rPr>
              <a:t>Quan điểm đánh giá hiện đại</a:t>
            </a:r>
            <a:endParaRPr lang="en-US" sz="4400" b="1">
              <a:solidFill>
                <a:srgbClr val="0099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642262"/>
              </p:ext>
            </p:extLst>
          </p:nvPr>
        </p:nvGraphicFramePr>
        <p:xfrm>
          <a:off x="365760" y="1871472"/>
          <a:ext cx="11292840" cy="4511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314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890</Words>
  <Application>Microsoft Office PowerPoint</Application>
  <PresentationFormat>Widescreen</PresentationFormat>
  <Paragraphs>139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Corbel</vt:lpstr>
      <vt:lpstr>Times New Roman</vt:lpstr>
      <vt:lpstr>Wingdings 3</vt:lpstr>
      <vt:lpstr>Office Theme</vt:lpstr>
      <vt:lpstr>Slice</vt:lpstr>
      <vt:lpstr>PowerPoint Presentation</vt:lpstr>
      <vt:lpstr>TỪNG BƯỚC ĐẾN VỚI  NHỮNG GIỜ HỌC NGỮ VĂN BỔ ÍCH</vt:lpstr>
      <vt:lpstr>PHƯƠNG PHÁP DẠY HỌC BỘ MÔN</vt:lpstr>
      <vt:lpstr>BỘ SGK NGỮ VĂN 6</vt:lpstr>
      <vt:lpstr>DẠY HỌC PHÁT TRIỂN PHẨM CHẤT, NĂNG LỰC</vt:lpstr>
      <vt:lpstr>Nhiều phương pháp dạy học hiện đại được ứng dụng</vt:lpstr>
      <vt:lpstr>Các kỹ thuật dạy học phát huy tối đa năng lực người học</vt:lpstr>
      <vt:lpstr>HÌNH THỨC KIỂM TRA ĐÁNH GIÁ</vt:lpstr>
      <vt:lpstr>Quan điểm đánh giá hiện đại</vt:lpstr>
      <vt:lpstr>PowerPoint Presentation</vt:lpstr>
      <vt:lpstr>PowerPoint Presentation</vt:lpstr>
      <vt:lpstr>PowerPoint Presentation</vt:lpstr>
      <vt:lpstr>PowerPoint Presentation</vt:lpstr>
      <vt:lpstr>HỌC SINH CẦN CHUẨN BỊ GÌ?</vt:lpstr>
      <vt:lpstr>Sách, vở</vt:lpstr>
      <vt:lpstr>Ôn lại kiến thức đã học ở cấp Tiểu học</vt:lpstr>
      <vt:lpstr>Ôn lại kiến thức đã học ở cấp Tiểu học</vt:lpstr>
      <vt:lpstr>PHƯƠNG PHÁP HỌC TẬP BỘ MÔN</vt:lpstr>
      <vt:lpstr>Phân môn Văn học</vt:lpstr>
      <vt:lpstr>Phân môn Tiếng Việt</vt:lpstr>
      <vt:lpstr>Phân môn Tập làm văn</vt:lpstr>
      <vt:lpstr>CHA MẸ ĐỒNG HÀNH CÙNG CON</vt:lpstr>
      <vt:lpstr>Cha mẹ hỗ trợ thầy cô giáo giúp con hình thành năng lực tự học</vt:lpstr>
      <vt:lpstr>Khuyến khích con tự nghiên cứu bài học</vt:lpstr>
      <vt:lpstr>PowerPoint Presentation</vt:lpstr>
      <vt:lpstr>Cùng con tham gia một vài buổi học trực tuyến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LÀM QUEN VỚI MÔN NGỮ VĂN BẬC THCS</dc:title>
  <dc:creator>Kim Bảo Võ</dc:creator>
  <cp:lastModifiedBy>Windows User</cp:lastModifiedBy>
  <cp:revision>37</cp:revision>
  <dcterms:created xsi:type="dcterms:W3CDTF">2021-05-17T15:05:01Z</dcterms:created>
  <dcterms:modified xsi:type="dcterms:W3CDTF">2021-06-22T02:53:39Z</dcterms:modified>
</cp:coreProperties>
</file>